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3" r:id="rId3"/>
    <p:sldMasterId id="2147483685" r:id="rId4"/>
  </p:sldMasterIdLst>
  <p:notesMasterIdLst>
    <p:notesMasterId r:id="rId39"/>
  </p:notesMasterIdLst>
  <p:sldIdLst>
    <p:sldId id="256" r:id="rId5"/>
    <p:sldId id="257" r:id="rId6"/>
    <p:sldId id="258" r:id="rId7"/>
    <p:sldId id="260" r:id="rId8"/>
    <p:sldId id="296" r:id="rId9"/>
    <p:sldId id="278" r:id="rId10"/>
    <p:sldId id="282" r:id="rId11"/>
    <p:sldId id="281" r:id="rId12"/>
    <p:sldId id="259" r:id="rId13"/>
    <p:sldId id="279" r:id="rId14"/>
    <p:sldId id="262" r:id="rId15"/>
    <p:sldId id="275" r:id="rId16"/>
    <p:sldId id="263" r:id="rId17"/>
    <p:sldId id="291" r:id="rId18"/>
    <p:sldId id="264" r:id="rId19"/>
    <p:sldId id="283" r:id="rId20"/>
    <p:sldId id="295" r:id="rId21"/>
    <p:sldId id="297" r:id="rId22"/>
    <p:sldId id="305" r:id="rId23"/>
    <p:sldId id="306" r:id="rId24"/>
    <p:sldId id="307" r:id="rId25"/>
    <p:sldId id="308" r:id="rId26"/>
    <p:sldId id="309" r:id="rId27"/>
    <p:sldId id="310" r:id="rId28"/>
    <p:sldId id="299" r:id="rId29"/>
    <p:sldId id="300" r:id="rId30"/>
    <p:sldId id="301" r:id="rId31"/>
    <p:sldId id="302" r:id="rId32"/>
    <p:sldId id="303" r:id="rId33"/>
    <p:sldId id="312" r:id="rId34"/>
    <p:sldId id="313" r:id="rId35"/>
    <p:sldId id="314" r:id="rId36"/>
    <p:sldId id="315" r:id="rId37"/>
    <p:sldId id="31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8"/>
    <p:restoredTop sz="94651"/>
  </p:normalViewPr>
  <p:slideViewPr>
    <p:cSldViewPr snapToGrid="0" snapToObjects="1">
      <p:cViewPr varScale="1">
        <p:scale>
          <a:sx n="105" d="100"/>
          <a:sy n="105" d="100"/>
        </p:scale>
        <p:origin x="200" y="6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316410406656705"/>
          <c:y val="3.816605155668041E-2"/>
          <c:w val="0.55994582923356517"/>
          <c:h val="0.92366789688663919"/>
        </c:manualLayout>
      </c:layout>
      <c:doughnutChart>
        <c:varyColors val="1"/>
        <c:ser>
          <c:idx val="0"/>
          <c:order val="0"/>
          <c:tx>
            <c:strRef>
              <c:f>Sheet1!$B$1</c:f>
              <c:strCache>
                <c:ptCount val="1"/>
                <c:pt idx="0">
                  <c:v>Sales</c:v>
                </c:pt>
              </c:strCache>
            </c:strRef>
          </c:tx>
          <c:sp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c:spPr>
          <c:explosion val="2"/>
          <c:dPt>
            <c:idx val="0"/>
            <c:bubble3D val="0"/>
            <c:spPr>
              <a:gradFill flip="none" rotWithShape="1">
                <a:gsLst>
                  <a:gs pos="46000">
                    <a:srgbClr val="255AA8">
                      <a:tint val="66000"/>
                      <a:satMod val="160000"/>
                    </a:srgbClr>
                  </a:gs>
                  <a:gs pos="69000">
                    <a:srgbClr val="255AA8">
                      <a:tint val="44500"/>
                      <a:satMod val="160000"/>
                    </a:srgbClr>
                  </a:gs>
                  <a:gs pos="100000">
                    <a:srgbClr val="255AA8">
                      <a:tint val="23500"/>
                      <a:satMod val="160000"/>
                    </a:srgbClr>
                  </a:gs>
                </a:gsLst>
                <a:lin ang="2700000" scaled="1"/>
                <a:tileRect/>
              </a:gradFill>
              <a:ln w="19050">
                <a:solidFill>
                  <a:schemeClr val="lt1"/>
                </a:solidFill>
              </a:ln>
              <a:effectLst/>
            </c:spPr>
            <c:extLst>
              <c:ext xmlns:c16="http://schemas.microsoft.com/office/drawing/2014/chart" uri="{C3380CC4-5D6E-409C-BE32-E72D297353CC}">
                <c16:uniqueId val="{00000001-6010-4AEF-AA29-7FDF8AC12AED}"/>
              </c:ext>
            </c:extLst>
          </c:dPt>
          <c:dPt>
            <c:idx val="1"/>
            <c:bubble3D val="0"/>
            <c:spPr>
              <a:gradFill flip="none" rotWithShape="1">
                <a:gsLst>
                  <a:gs pos="0">
                    <a:srgbClr val="FFC000">
                      <a:tint val="66000"/>
                      <a:satMod val="160000"/>
                      <a:lumMod val="52000"/>
                    </a:srgbClr>
                  </a:gs>
                  <a:gs pos="75000">
                    <a:srgbClr val="FFC000">
                      <a:tint val="44500"/>
                      <a:satMod val="160000"/>
                    </a:srgbClr>
                  </a:gs>
                  <a:gs pos="100000">
                    <a:srgbClr val="FFC000">
                      <a:tint val="23500"/>
                      <a:satMod val="160000"/>
                    </a:srgbClr>
                  </a:gs>
                </a:gsLst>
                <a:lin ang="2700000" scaled="1"/>
                <a:tileRect/>
              </a:gradFill>
              <a:ln w="19050">
                <a:solidFill>
                  <a:schemeClr val="accent5">
                    <a:alpha val="0"/>
                  </a:schemeClr>
                </a:solidFill>
              </a:ln>
              <a:effectLst/>
            </c:spPr>
            <c:extLst>
              <c:ext xmlns:c16="http://schemas.microsoft.com/office/drawing/2014/chart" uri="{C3380CC4-5D6E-409C-BE32-E72D297353CC}">
                <c16:uniqueId val="{00000002-6010-4AEF-AA29-7FDF8AC12AED}"/>
              </c:ext>
            </c:extLst>
          </c:dPt>
          <c:dPt>
            <c:idx val="2"/>
            <c:bubble3D val="0"/>
            <c:spPr>
              <a:gradFill flip="none" rotWithShape="1">
                <a:gsLst>
                  <a:gs pos="0">
                    <a:srgbClr val="DB4415">
                      <a:tint val="66000"/>
                      <a:satMod val="160000"/>
                      <a:alpha val="91000"/>
                      <a:lumMod val="50000"/>
                    </a:srgbClr>
                  </a:gs>
                  <a:gs pos="69000">
                    <a:srgbClr val="DB4415">
                      <a:tint val="44500"/>
                      <a:satMod val="160000"/>
                    </a:srgbClr>
                  </a:gs>
                  <a:gs pos="100000">
                    <a:srgbClr val="DB4415">
                      <a:tint val="23500"/>
                      <a:satMod val="160000"/>
                    </a:srgbClr>
                  </a:gs>
                </a:gsLst>
                <a:lin ang="2700000" scaled="1"/>
                <a:tileRect/>
              </a:gradFill>
              <a:ln w="19050">
                <a:solidFill>
                  <a:schemeClr val="lt1"/>
                </a:solidFill>
              </a:ln>
              <a:effectLst/>
            </c:spPr>
            <c:extLst>
              <c:ext xmlns:c16="http://schemas.microsoft.com/office/drawing/2014/chart" uri="{C3380CC4-5D6E-409C-BE32-E72D297353CC}">
                <c16:uniqueId val="{00000003-6010-4AEF-AA29-7FDF8AC12AED}"/>
              </c:ext>
            </c:extLst>
          </c:dPt>
          <c:dPt>
            <c:idx val="3"/>
            <c:bubble3D val="0"/>
            <c:spPr>
              <a:gradFill flip="none" rotWithShape="1">
                <a:gsLst>
                  <a:gs pos="2000">
                    <a:schemeClr val="accent1">
                      <a:shade val="30000"/>
                      <a:satMod val="115000"/>
                      <a:alpha val="65000"/>
                    </a:schemeClr>
                  </a:gs>
                  <a:gs pos="53000">
                    <a:schemeClr val="accent1">
                      <a:shade val="67500"/>
                      <a:satMod val="115000"/>
                    </a:schemeClr>
                  </a:gs>
                  <a:gs pos="100000">
                    <a:schemeClr val="accent1">
                      <a:shade val="100000"/>
                      <a:satMod val="115000"/>
                    </a:schemeClr>
                  </a:gs>
                </a:gsLst>
                <a:path path="circle">
                  <a:fillToRect l="100000" t="100000"/>
                </a:path>
                <a:tileRect r="-100000" b="-100000"/>
              </a:gradFill>
              <a:ln w="19050">
                <a:solidFill>
                  <a:schemeClr val="lt1"/>
                </a:solidFill>
              </a:ln>
              <a:effectLst/>
            </c:spPr>
            <c:extLst>
              <c:ext xmlns:c16="http://schemas.microsoft.com/office/drawing/2014/chart" uri="{C3380CC4-5D6E-409C-BE32-E72D297353CC}">
                <c16:uniqueId val="{00000008-6010-4AEF-AA29-7FDF8AC12AED}"/>
              </c:ext>
            </c:extLst>
          </c:dPt>
          <c:dPt>
            <c:idx val="4"/>
            <c:bubble3D val="0"/>
            <c:spPr>
              <a:gradFill flip="none" rotWithShape="1">
                <a:gsLst>
                  <a:gs pos="0">
                    <a:srgbClr val="00B050">
                      <a:tint val="66000"/>
                      <a:satMod val="160000"/>
                      <a:lumMod val="42000"/>
                    </a:srgbClr>
                  </a:gs>
                  <a:gs pos="78000">
                    <a:srgbClr val="00B050">
                      <a:tint val="44500"/>
                      <a:satMod val="160000"/>
                    </a:srgbClr>
                  </a:gs>
                  <a:gs pos="100000">
                    <a:srgbClr val="00B050">
                      <a:tint val="23500"/>
                      <a:satMod val="160000"/>
                    </a:srgbClr>
                  </a:gs>
                </a:gsLst>
                <a:lin ang="2700000" scaled="1"/>
                <a:tileRect/>
              </a:gradFill>
              <a:ln w="19050">
                <a:solidFill>
                  <a:schemeClr val="lt1"/>
                </a:solidFill>
              </a:ln>
              <a:effectLst/>
            </c:spPr>
            <c:extLst>
              <c:ext xmlns:c16="http://schemas.microsoft.com/office/drawing/2014/chart" uri="{C3380CC4-5D6E-409C-BE32-E72D297353CC}">
                <c16:uniqueId val="{00000007-6010-4AEF-AA29-7FDF8AC12AED}"/>
              </c:ext>
            </c:extLst>
          </c:dPt>
          <c:dPt>
            <c:idx val="5"/>
            <c:bubble3D val="0"/>
            <c:spPr>
              <a:gradFill flip="none" rotWithShape="1">
                <a:gsLst>
                  <a:gs pos="0">
                    <a:srgbClr val="00B0F0">
                      <a:shade val="30000"/>
                      <a:satMod val="115000"/>
                      <a:lumMod val="0"/>
                    </a:srgbClr>
                  </a:gs>
                  <a:gs pos="77000">
                    <a:srgbClr val="00B0F0">
                      <a:shade val="67500"/>
                      <a:satMod val="115000"/>
                    </a:srgbClr>
                  </a:gs>
                  <a:gs pos="100000">
                    <a:srgbClr val="00B0F0">
                      <a:shade val="100000"/>
                      <a:satMod val="115000"/>
                    </a:srgbClr>
                  </a:gs>
                </a:gsLst>
                <a:path path="circle">
                  <a:fillToRect r="100000" b="100000"/>
                </a:path>
                <a:tileRect l="-100000" t="-100000"/>
              </a:gradFill>
              <a:ln w="19050">
                <a:solidFill>
                  <a:schemeClr val="lt1"/>
                </a:solidFill>
              </a:ln>
              <a:effectLst/>
            </c:spPr>
            <c:extLst>
              <c:ext xmlns:c16="http://schemas.microsoft.com/office/drawing/2014/chart" uri="{C3380CC4-5D6E-409C-BE32-E72D297353CC}">
                <c16:uniqueId val="{00000006-6010-4AEF-AA29-7FDF8AC12AED}"/>
              </c:ext>
            </c:extLst>
          </c:dPt>
          <c:dPt>
            <c:idx val="6"/>
            <c:bubble3D val="0"/>
            <c:spPr>
              <a:gradFill flip="none" rotWithShape="1">
                <a:gsLst>
                  <a:gs pos="0">
                    <a:srgbClr val="92D050">
                      <a:shade val="30000"/>
                      <a:satMod val="115000"/>
                    </a:srgbClr>
                  </a:gs>
                  <a:gs pos="70000">
                    <a:srgbClr val="92D050">
                      <a:shade val="67500"/>
                      <a:satMod val="115000"/>
                    </a:srgbClr>
                  </a:gs>
                  <a:gs pos="100000">
                    <a:srgbClr val="92D050">
                      <a:shade val="100000"/>
                      <a:satMod val="115000"/>
                    </a:srgbClr>
                  </a:gs>
                </a:gsLst>
                <a:lin ang="16200000" scaled="1"/>
                <a:tileRect/>
              </a:gradFill>
              <a:ln w="19050">
                <a:solidFill>
                  <a:schemeClr val="lt1"/>
                </a:solidFill>
              </a:ln>
              <a:effectLst/>
            </c:spPr>
            <c:extLst>
              <c:ext xmlns:c16="http://schemas.microsoft.com/office/drawing/2014/chart" uri="{C3380CC4-5D6E-409C-BE32-E72D297353CC}">
                <c16:uniqueId val="{00000005-6010-4AEF-AA29-7FDF8AC12AED}"/>
              </c:ext>
            </c:extLst>
          </c:dPt>
          <c:dPt>
            <c:idx val="7"/>
            <c:bubble3D val="0"/>
            <c:spPr>
              <a:solidFill>
                <a:srgbClr val="002060">
                  <a:alpha val="95000"/>
                </a:srgbClr>
              </a:solidFill>
              <a:ln w="19050">
                <a:solidFill>
                  <a:schemeClr val="accent5">
                    <a:alpha val="12000"/>
                  </a:schemeClr>
                </a:solidFill>
              </a:ln>
              <a:effectLst/>
            </c:spPr>
            <c:extLst>
              <c:ext xmlns:c16="http://schemas.microsoft.com/office/drawing/2014/chart" uri="{C3380CC4-5D6E-409C-BE32-E72D297353CC}">
                <c16:uniqueId val="{00000004-6010-4AEF-AA29-7FDF8AC12AED}"/>
              </c:ext>
            </c:extLst>
          </c:dPt>
          <c:cat>
            <c:strRef>
              <c:f>Sheet1!$A$2:$A$9</c:f>
              <c:strCache>
                <c:ptCount val="4"/>
                <c:pt idx="0">
                  <c:v>1st Qtr</c:v>
                </c:pt>
                <c:pt idx="1">
                  <c:v>2nd Qtr</c:v>
                </c:pt>
                <c:pt idx="2">
                  <c:v>3rd Qtr</c:v>
                </c:pt>
                <c:pt idx="3">
                  <c:v>4th Qtr</c:v>
                </c:pt>
              </c:strCache>
            </c:strRef>
          </c:cat>
          <c:val>
            <c:numRef>
              <c:f>Sheet1!$B$2:$B$9</c:f>
              <c:numCache>
                <c:formatCode>General</c:formatCode>
                <c:ptCount val="8"/>
                <c:pt idx="0">
                  <c:v>5</c:v>
                </c:pt>
                <c:pt idx="1">
                  <c:v>5</c:v>
                </c:pt>
                <c:pt idx="2">
                  <c:v>5</c:v>
                </c:pt>
                <c:pt idx="3">
                  <c:v>5</c:v>
                </c:pt>
                <c:pt idx="4">
                  <c:v>5</c:v>
                </c:pt>
                <c:pt idx="5">
                  <c:v>5</c:v>
                </c:pt>
                <c:pt idx="6">
                  <c:v>5</c:v>
                </c:pt>
                <c:pt idx="7">
                  <c:v>5</c:v>
                </c:pt>
              </c:numCache>
            </c:numRef>
          </c:val>
          <c:extLst>
            <c:ext xmlns:c16="http://schemas.microsoft.com/office/drawing/2014/chart" uri="{C3380CC4-5D6E-409C-BE32-E72D297353CC}">
              <c16:uniqueId val="{00000000-6010-4AEF-AA29-7FDF8AC12AE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19-05-08T09:05:16.314"/>
    </inkml:context>
    <inkml:brush xml:id="br0">
      <inkml:brushProperty name="width" value="0.05" units="cm"/>
      <inkml:brushProperty name="height" value="0.05" units="cm"/>
      <inkml:brushProperty name="fitToCurve" value="1"/>
    </inkml:brush>
  </inkml:definitions>
  <inkml:trace contextRef="#ctx0" brushRef="#br0">1925 0 0,'-133'0'172,"1"0"-156,65 0 0,-66 0-1,68 0 1,-69 0-16,68 0 31,-66 0-15,65 0-1,-66 0 1,66 0 0,-65 0-1,65 0 16,-66 0-15,68 0 0,-69 0 15,68 0 0,-66 0 110,65 0-110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19-05-08T09:05:24.670"/>
    </inkml:context>
    <inkml:brush xml:id="br0">
      <inkml:brushProperty name="width" value="0.05" units="cm"/>
      <inkml:brushProperty name="height" value="0.05" units="cm"/>
      <inkml:brushProperty name="fitToCurve" value="1"/>
    </inkml:brush>
  </inkml:definitions>
  <inkml:trace contextRef="#ctx0" brushRef="#br0">0 688 0,'67'0'140,"66"0"-77,-68 0-1,69 0-15,-68-67 31,-66-66 79,132 133-142,-132-67 48,67 67-48,-67-133 48,133 133-48,-133-67 17,0-66 343,67 133-360,-67-65 48,132 65-48</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19-05-08T09:05:19.218"/>
    </inkml:context>
    <inkml:brush xml:id="br0">
      <inkml:brushProperty name="width" value="0.05" units="cm"/>
      <inkml:brushProperty name="height" value="0.05" units="cm"/>
      <inkml:brushProperty name="fitToCurve" value="1"/>
    </inkml:brush>
  </inkml:definitions>
  <inkml:trace contextRef="#ctx0" brushRef="#br0">399 397 0,'66'0'125,"66"0"-79,-65 0-14,66 0-1,-133 67-31,67-67 16,65 0 15,-65 0 0,66 0-15,-68 0 468,69 0-296,-134 133-173,66-133 16,-66 67 1,132-67-17,-132 132 32,67-132-31,66 0 31,-133 67-32,67-67 79</inkml:trace>
  <inkml:trace contextRef="#ctx0" brushRef="#br0" timeOffset="13166">0 0 0,'0'65'188,"0"69"-157,0-68 16,0 66 15,0-65 1,0 66 78</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19-05-08T09:05:38.569"/>
    </inkml:context>
    <inkml:brush xml:id="br0">
      <inkml:brushProperty name="width" value="0.05" units="cm"/>
      <inkml:brushProperty name="height" value="0.05" units="cm"/>
      <inkml:brushProperty name="fitToCurve" value="1"/>
    </inkml:brush>
  </inkml:definitions>
  <inkml:trace contextRef="#ctx0" brushRef="#br0">2921 0 0,'-65'0'140,"-68"0"-140,66 0 31,-65 0-31,65 0 16,-66 0 0,66 0-1,-65 0 1,66 0 0,-68 0-16,69 0 31,-68 0-31,66 0 31,-65 0-31,65 0 16,-66 0-1,66 0 1,-65 0 0,66 0-1,-68 0 1,69 0-1,-68 0 32,66 0-15,-65 0-17,65 0 16,-66 0 16,66 0 0,-65 0 0,198 0 250,-66 67-297,133-67 47,-133 66-32,67-66 32,-67 134-15,133-134 46,-133 65-63,65-65 79,-65 133-31,0-66 62,0 65-16,0-65 0,134-67-62,-134 133-16,0-66 94</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19-05-08T09:05:42.828"/>
    </inkml:context>
    <inkml:brush xml:id="br0">
      <inkml:brushProperty name="width" value="0.05" units="cm"/>
      <inkml:brushProperty name="height" value="0.05" units="cm"/>
      <inkml:brushProperty name="fitToCurve" value="1"/>
    </inkml:brush>
  </inkml:definitions>
  <inkml:trace contextRef="#ctx0" brushRef="#br0">0 5 0,'67'0'172,"65"0"-156,-66 0 15,68 0 0,-68 0-15,66 0 15,-65 0-15,66 0-1,-67 0 1,67 0 0,-66 0-1,65 0 1,-66 0 15,68 0-31,-68 0 31,-66 67-15,132-67 0,-65 0 15,66 65 16,-67-65 0,-66 134-32,133-68 16,-133 66 16,67-132-47,-67 67 47,0 66-16,0-66 48,0 65-1,0-65 31,-67-67-93,0 0 15,-65 0-15,66 0 15,-68 0-16,68 0 32,-66 0 0,65 0-16,-66 0 32,67 0-16,-67 0-16,66 0 16,-65 0 15,66 0-46,-68 0 0,68 0 124,-66 0-108,65 0-1,-66 0 0,67 0 16,-67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AAE925-11F1-3C4F-BC28-E6FD29CB0EE6}" type="datetimeFigureOut">
              <a:rPr lang="en-US" smtClean="0"/>
              <a:t>5/10/19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C41327-9A55-D249-A067-993A8D5F29AE}" type="slidenum">
              <a:rPr lang="en-US" smtClean="0"/>
              <a:t>‹#›</a:t>
            </a:fld>
            <a:endParaRPr lang="en-US"/>
          </a:p>
        </p:txBody>
      </p:sp>
    </p:spTree>
    <p:extLst>
      <p:ext uri="{BB962C8B-B14F-4D97-AF65-F5344CB8AC3E}">
        <p14:creationId xmlns:p14="http://schemas.microsoft.com/office/powerpoint/2010/main" val="1045562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4ee8fe5f0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4ee8fe5f0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137" name="Google Shape;137;g4ee8fe5f0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27263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4f9a963e7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4f9a963e7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10A37"/>
              </a:buClr>
              <a:buSzPts val="1200"/>
              <a:buChar char="-"/>
            </a:pPr>
            <a:endParaRPr sz="1200" dirty="0">
              <a:solidFill>
                <a:srgbClr val="010A37"/>
              </a:solidFill>
              <a:highlight>
                <a:srgbClr val="FFFFFF"/>
              </a:highlight>
            </a:endParaRPr>
          </a:p>
        </p:txBody>
      </p:sp>
    </p:spTree>
    <p:extLst>
      <p:ext uri="{BB962C8B-B14F-4D97-AF65-F5344CB8AC3E}">
        <p14:creationId xmlns:p14="http://schemas.microsoft.com/office/powerpoint/2010/main" val="4109667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4f9a963e7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4f9a963e7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10A37"/>
              </a:buClr>
              <a:buSzPts val="1200"/>
              <a:buChar char="-"/>
            </a:pPr>
            <a:endParaRPr sz="1200" dirty="0">
              <a:solidFill>
                <a:srgbClr val="010A37"/>
              </a:solidFill>
              <a:highlight>
                <a:srgbClr val="FFFFFF"/>
              </a:highlight>
            </a:endParaRPr>
          </a:p>
        </p:txBody>
      </p:sp>
    </p:spTree>
    <p:extLst>
      <p:ext uri="{BB962C8B-B14F-4D97-AF65-F5344CB8AC3E}">
        <p14:creationId xmlns:p14="http://schemas.microsoft.com/office/powerpoint/2010/main" val="1301026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f9a963e75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f9a963e7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AutoNum type="arabicPeriod"/>
            </a:pPr>
            <a:endParaRPr sz="1400" dirty="0">
              <a:latin typeface="Calibri"/>
              <a:ea typeface="Calibri"/>
              <a:cs typeface="Calibri"/>
              <a:sym typeface="Calibri"/>
            </a:endParaRPr>
          </a:p>
        </p:txBody>
      </p:sp>
    </p:spTree>
    <p:extLst>
      <p:ext uri="{BB962C8B-B14F-4D97-AF65-F5344CB8AC3E}">
        <p14:creationId xmlns:p14="http://schemas.microsoft.com/office/powerpoint/2010/main" val="3154766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f9a963e75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f9a963e7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AutoNum type="arabicPeriod"/>
            </a:pPr>
            <a:endParaRPr sz="1400" dirty="0">
              <a:latin typeface="Calibri"/>
              <a:ea typeface="Calibri"/>
              <a:cs typeface="Calibri"/>
              <a:sym typeface="Calibri"/>
            </a:endParaRPr>
          </a:p>
        </p:txBody>
      </p:sp>
    </p:spTree>
    <p:extLst>
      <p:ext uri="{BB962C8B-B14F-4D97-AF65-F5344CB8AC3E}">
        <p14:creationId xmlns:p14="http://schemas.microsoft.com/office/powerpoint/2010/main" val="1102831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87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215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1478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7047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0701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0350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ee8fe5f0e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4ee8fe5f0e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144" name="Google Shape;144;g4ee8fe5f0e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48844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7195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857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062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471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922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760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6953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9749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9607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4824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ee8fe5f0e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ee8fe5f0e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1698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0953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7980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14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932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4f9a963e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4f9a963e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094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faf51c6d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faf51c6d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sz="1600" b="1" dirty="0">
              <a:solidFill>
                <a:srgbClr val="717171"/>
              </a:solidFill>
              <a:highlight>
                <a:srgbClr val="FFFFFF"/>
              </a:highlight>
            </a:endParaRPr>
          </a:p>
        </p:txBody>
      </p:sp>
    </p:spTree>
    <p:extLst>
      <p:ext uri="{BB962C8B-B14F-4D97-AF65-F5344CB8AC3E}">
        <p14:creationId xmlns:p14="http://schemas.microsoft.com/office/powerpoint/2010/main" val="3522663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faf51c6d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faf51c6d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sz="1600" b="1" dirty="0">
              <a:solidFill>
                <a:srgbClr val="717171"/>
              </a:solidFill>
              <a:highlight>
                <a:srgbClr val="FFFFFF"/>
              </a:highlight>
            </a:endParaRPr>
          </a:p>
        </p:txBody>
      </p:sp>
    </p:spTree>
    <p:extLst>
      <p:ext uri="{BB962C8B-B14F-4D97-AF65-F5344CB8AC3E}">
        <p14:creationId xmlns:p14="http://schemas.microsoft.com/office/powerpoint/2010/main" val="1365235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faf51c6d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faf51c6d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endParaRPr sz="1200" b="1" u="none" dirty="0">
              <a:solidFill>
                <a:schemeClr val="tx1"/>
              </a:solidFill>
              <a:highlight>
                <a:srgbClr val="FFFFFF"/>
              </a:highlight>
            </a:endParaRPr>
          </a:p>
        </p:txBody>
      </p:sp>
    </p:spTree>
    <p:extLst>
      <p:ext uri="{BB962C8B-B14F-4D97-AF65-F5344CB8AC3E}">
        <p14:creationId xmlns:p14="http://schemas.microsoft.com/office/powerpoint/2010/main" val="3712111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4f9a963e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4f9a963e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925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faf51c6d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faf51c6d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sz="1200" dirty="0">
              <a:solidFill>
                <a:srgbClr val="717171"/>
              </a:solidFill>
              <a:highlight>
                <a:srgbClr val="FFFFFF"/>
              </a:highlight>
            </a:endParaRPr>
          </a:p>
        </p:txBody>
      </p:sp>
    </p:spTree>
    <p:extLst>
      <p:ext uri="{BB962C8B-B14F-4D97-AF65-F5344CB8AC3E}">
        <p14:creationId xmlns:p14="http://schemas.microsoft.com/office/powerpoint/2010/main" val="3441757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A47BA-7F8B-0744-B410-747D46F0F8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4D8A2E-A0C4-F744-BC6F-53B657C38D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763647-E47C-1E46-854C-64607071A3E9}"/>
              </a:ext>
            </a:extLst>
          </p:cNvPr>
          <p:cNvSpPr>
            <a:spLocks noGrp="1"/>
          </p:cNvSpPr>
          <p:nvPr>
            <p:ph type="dt" sz="half" idx="10"/>
          </p:nvPr>
        </p:nvSpPr>
        <p:spPr/>
        <p:txBody>
          <a:bodyPr/>
          <a:lstStyle/>
          <a:p>
            <a:fld id="{C7897C1E-F337-8D4A-B5A8-7FED11762E5E}" type="datetimeFigureOut">
              <a:rPr lang="en-US" smtClean="0"/>
              <a:t>5/10/19</a:t>
            </a:fld>
            <a:endParaRPr lang="en-US"/>
          </a:p>
        </p:txBody>
      </p:sp>
      <p:sp>
        <p:nvSpPr>
          <p:cNvPr id="5" name="Footer Placeholder 4">
            <a:extLst>
              <a:ext uri="{FF2B5EF4-FFF2-40B4-BE49-F238E27FC236}">
                <a16:creationId xmlns:a16="http://schemas.microsoft.com/office/drawing/2014/main" id="{EDA90F1D-8FA2-0B42-970A-D3FA11349B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141267-A927-324D-A0C1-A51CBBE7D962}"/>
              </a:ext>
            </a:extLst>
          </p:cNvPr>
          <p:cNvSpPr>
            <a:spLocks noGrp="1"/>
          </p:cNvSpPr>
          <p:nvPr>
            <p:ph type="sldNum" sz="quarter" idx="12"/>
          </p:nvPr>
        </p:nvSpPr>
        <p:spPr/>
        <p:txBody>
          <a:bodyPr/>
          <a:lstStyle/>
          <a:p>
            <a:fld id="{B707EA2E-9790-A544-9B4A-4CD5CA5ED507}" type="slidenum">
              <a:rPr lang="en-US" smtClean="0"/>
              <a:t>‹#›</a:t>
            </a:fld>
            <a:endParaRPr lang="en-US"/>
          </a:p>
        </p:txBody>
      </p:sp>
    </p:spTree>
    <p:extLst>
      <p:ext uri="{BB962C8B-B14F-4D97-AF65-F5344CB8AC3E}">
        <p14:creationId xmlns:p14="http://schemas.microsoft.com/office/powerpoint/2010/main" val="3107615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FB39B-7AFE-374C-945E-65984E9CF9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3CD0F7-67DB-C145-897F-B6D4325AA3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66858F-BDAD-3347-8ED8-C4D07BAF8C4E}"/>
              </a:ext>
            </a:extLst>
          </p:cNvPr>
          <p:cNvSpPr>
            <a:spLocks noGrp="1"/>
          </p:cNvSpPr>
          <p:nvPr>
            <p:ph type="dt" sz="half" idx="10"/>
          </p:nvPr>
        </p:nvSpPr>
        <p:spPr/>
        <p:txBody>
          <a:bodyPr/>
          <a:lstStyle/>
          <a:p>
            <a:fld id="{C7897C1E-F337-8D4A-B5A8-7FED11762E5E}" type="datetimeFigureOut">
              <a:rPr lang="en-US" smtClean="0"/>
              <a:t>5/10/19</a:t>
            </a:fld>
            <a:endParaRPr lang="en-US"/>
          </a:p>
        </p:txBody>
      </p:sp>
      <p:sp>
        <p:nvSpPr>
          <p:cNvPr id="5" name="Footer Placeholder 4">
            <a:extLst>
              <a:ext uri="{FF2B5EF4-FFF2-40B4-BE49-F238E27FC236}">
                <a16:creationId xmlns:a16="http://schemas.microsoft.com/office/drawing/2014/main" id="{C1AF68FD-A986-3F43-80B0-954DCEC3FE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B5638-D604-D247-92E6-3EB9A0CF6D11}"/>
              </a:ext>
            </a:extLst>
          </p:cNvPr>
          <p:cNvSpPr>
            <a:spLocks noGrp="1"/>
          </p:cNvSpPr>
          <p:nvPr>
            <p:ph type="sldNum" sz="quarter" idx="12"/>
          </p:nvPr>
        </p:nvSpPr>
        <p:spPr/>
        <p:txBody>
          <a:bodyPr/>
          <a:lstStyle/>
          <a:p>
            <a:fld id="{B707EA2E-9790-A544-9B4A-4CD5CA5ED507}" type="slidenum">
              <a:rPr lang="en-US" smtClean="0"/>
              <a:t>‹#›</a:t>
            </a:fld>
            <a:endParaRPr lang="en-US"/>
          </a:p>
        </p:txBody>
      </p:sp>
    </p:spTree>
    <p:extLst>
      <p:ext uri="{BB962C8B-B14F-4D97-AF65-F5344CB8AC3E}">
        <p14:creationId xmlns:p14="http://schemas.microsoft.com/office/powerpoint/2010/main" val="7478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30942D-534C-5042-9987-48F155AD28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4002F6-5B87-EF4B-9216-D85A3B77F0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5AE138-6B03-AA47-A3F7-8DFCCBBC544B}"/>
              </a:ext>
            </a:extLst>
          </p:cNvPr>
          <p:cNvSpPr>
            <a:spLocks noGrp="1"/>
          </p:cNvSpPr>
          <p:nvPr>
            <p:ph type="dt" sz="half" idx="10"/>
          </p:nvPr>
        </p:nvSpPr>
        <p:spPr/>
        <p:txBody>
          <a:bodyPr/>
          <a:lstStyle/>
          <a:p>
            <a:fld id="{C7897C1E-F337-8D4A-B5A8-7FED11762E5E}" type="datetimeFigureOut">
              <a:rPr lang="en-US" smtClean="0"/>
              <a:t>5/10/19</a:t>
            </a:fld>
            <a:endParaRPr lang="en-US"/>
          </a:p>
        </p:txBody>
      </p:sp>
      <p:sp>
        <p:nvSpPr>
          <p:cNvPr id="5" name="Footer Placeholder 4">
            <a:extLst>
              <a:ext uri="{FF2B5EF4-FFF2-40B4-BE49-F238E27FC236}">
                <a16:creationId xmlns:a16="http://schemas.microsoft.com/office/drawing/2014/main" id="{EAF58772-7C62-4442-A1DE-A26501B593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E9C084-B8C3-DF4F-BEB1-BFEE23F74C84}"/>
              </a:ext>
            </a:extLst>
          </p:cNvPr>
          <p:cNvSpPr>
            <a:spLocks noGrp="1"/>
          </p:cNvSpPr>
          <p:nvPr>
            <p:ph type="sldNum" sz="quarter" idx="12"/>
          </p:nvPr>
        </p:nvSpPr>
        <p:spPr/>
        <p:txBody>
          <a:bodyPr/>
          <a:lstStyle/>
          <a:p>
            <a:fld id="{B707EA2E-9790-A544-9B4A-4CD5CA5ED507}" type="slidenum">
              <a:rPr lang="en-US" smtClean="0"/>
              <a:t>‹#›</a:t>
            </a:fld>
            <a:endParaRPr lang="en-US"/>
          </a:p>
        </p:txBody>
      </p:sp>
    </p:spTree>
    <p:extLst>
      <p:ext uri="{BB962C8B-B14F-4D97-AF65-F5344CB8AC3E}">
        <p14:creationId xmlns:p14="http://schemas.microsoft.com/office/powerpoint/2010/main" val="139027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9"/>
        <p:cNvGrpSpPr/>
        <p:nvPr/>
      </p:nvGrpSpPr>
      <p:grpSpPr>
        <a:xfrm>
          <a:off x="0" y="0"/>
          <a:ext cx="0" cy="0"/>
          <a:chOff x="0" y="0"/>
          <a:chExt cx="0" cy="0"/>
        </a:xfrm>
      </p:grpSpPr>
    </p:spTree>
    <p:extLst>
      <p:ext uri="{BB962C8B-B14F-4D97-AF65-F5344CB8AC3E}">
        <p14:creationId xmlns:p14="http://schemas.microsoft.com/office/powerpoint/2010/main" val="2115632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type="obj">
  <p:cSld name="1_Title and Content">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2" name="Google Shape;62;p15"/>
          <p:cNvSpPr txBox="1">
            <a:spLocks noGrp="1"/>
          </p:cNvSpPr>
          <p:nvPr>
            <p:ph type="body" idx="1"/>
          </p:nvPr>
        </p:nvSpPr>
        <p:spPr>
          <a:xfrm>
            <a:off x="838200" y="1825625"/>
            <a:ext cx="10515600" cy="4351200"/>
          </a:xfrm>
          <a:prstGeom prst="rect">
            <a:avLst/>
          </a:prstGeom>
          <a:noFill/>
          <a:ln>
            <a:noFill/>
          </a:ln>
        </p:spPr>
        <p:txBody>
          <a:bodyPr spcFirstLastPara="1" wrap="square" lIns="68575" tIns="34275" rIns="68575" bIns="34275" anchor="t" anchorCtr="0"/>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63" name="Google Shape;63;p15"/>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4" name="Google Shape;64;p15"/>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5" name="Google Shape;65;p15"/>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070598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66"/>
        <p:cNvGrpSpPr/>
        <p:nvPr/>
      </p:nvGrpSpPr>
      <p:grpSpPr>
        <a:xfrm>
          <a:off x="0" y="0"/>
          <a:ext cx="0" cy="0"/>
          <a:chOff x="0" y="0"/>
          <a:chExt cx="0" cy="0"/>
        </a:xfrm>
      </p:grpSpPr>
      <p:sp>
        <p:nvSpPr>
          <p:cNvPr id="67" name="Google Shape;67;p16"/>
          <p:cNvSpPr txBox="1">
            <a:spLocks noGrp="1"/>
          </p:cNvSpPr>
          <p:nvPr>
            <p:ph type="ctrTitle"/>
          </p:nvPr>
        </p:nvSpPr>
        <p:spPr>
          <a:xfrm>
            <a:off x="1524000" y="1122363"/>
            <a:ext cx="9144000" cy="2387600"/>
          </a:xfrm>
          <a:prstGeom prst="rect">
            <a:avLst/>
          </a:prstGeom>
          <a:noFill/>
          <a:ln>
            <a:noFill/>
          </a:ln>
        </p:spPr>
        <p:txBody>
          <a:bodyPr spcFirstLastPara="1" wrap="square" lIns="68575" tIns="34275" rIns="68575" bIns="34275" anchor="b" anchorCtr="0"/>
          <a:lstStyle>
            <a:lvl1pPr lvl="0" algn="ctr" rtl="0">
              <a:lnSpc>
                <a:spcPct val="90000"/>
              </a:lnSpc>
              <a:spcBef>
                <a:spcPts val="0"/>
              </a:spcBef>
              <a:spcAft>
                <a:spcPts val="0"/>
              </a:spcAft>
              <a:buClr>
                <a:schemeClr val="dk1"/>
              </a:buClr>
              <a:buSzPts val="4500"/>
              <a:buFont typeface="Calibri"/>
              <a:buNone/>
              <a:defRPr sz="6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8" name="Google Shape;68;p16"/>
          <p:cNvSpPr txBox="1">
            <a:spLocks noGrp="1"/>
          </p:cNvSpPr>
          <p:nvPr>
            <p:ph type="subTitle" idx="1"/>
          </p:nvPr>
        </p:nvSpPr>
        <p:spPr>
          <a:xfrm>
            <a:off x="1524000" y="3602037"/>
            <a:ext cx="9144000" cy="1655600"/>
          </a:xfrm>
          <a:prstGeom prst="rect">
            <a:avLst/>
          </a:prstGeom>
          <a:noFill/>
          <a:ln>
            <a:noFill/>
          </a:ln>
        </p:spPr>
        <p:txBody>
          <a:bodyPr spcFirstLastPara="1" wrap="square" lIns="68575" tIns="34275" rIns="68575" bIns="34275" anchor="t" anchorCtr="0"/>
          <a:lstStyle>
            <a:lvl1pPr lvl="0" algn="ctr" rtl="0">
              <a:lnSpc>
                <a:spcPct val="90000"/>
              </a:lnSpc>
              <a:spcBef>
                <a:spcPts val="1067"/>
              </a:spcBef>
              <a:spcAft>
                <a:spcPts val="0"/>
              </a:spcAft>
              <a:buClr>
                <a:schemeClr val="dk1"/>
              </a:buClr>
              <a:buSzPts val="1800"/>
              <a:buNone/>
              <a:defRPr sz="2400"/>
            </a:lvl1pPr>
            <a:lvl2pPr lvl="1" algn="ctr" rtl="0">
              <a:lnSpc>
                <a:spcPct val="90000"/>
              </a:lnSpc>
              <a:spcBef>
                <a:spcPts val="533"/>
              </a:spcBef>
              <a:spcAft>
                <a:spcPts val="0"/>
              </a:spcAft>
              <a:buClr>
                <a:schemeClr val="dk1"/>
              </a:buClr>
              <a:buSzPts val="1500"/>
              <a:buNone/>
              <a:defRPr sz="2000"/>
            </a:lvl2pPr>
            <a:lvl3pPr lvl="2" algn="ctr" rtl="0">
              <a:lnSpc>
                <a:spcPct val="90000"/>
              </a:lnSpc>
              <a:spcBef>
                <a:spcPts val="533"/>
              </a:spcBef>
              <a:spcAft>
                <a:spcPts val="0"/>
              </a:spcAft>
              <a:buClr>
                <a:schemeClr val="dk1"/>
              </a:buClr>
              <a:buSzPts val="1400"/>
              <a:buNone/>
              <a:defRPr sz="1867"/>
            </a:lvl3pPr>
            <a:lvl4pPr lvl="3" algn="ctr" rtl="0">
              <a:lnSpc>
                <a:spcPct val="90000"/>
              </a:lnSpc>
              <a:spcBef>
                <a:spcPts val="533"/>
              </a:spcBef>
              <a:spcAft>
                <a:spcPts val="0"/>
              </a:spcAft>
              <a:buClr>
                <a:schemeClr val="dk1"/>
              </a:buClr>
              <a:buSzPts val="1200"/>
              <a:buNone/>
              <a:defRPr sz="1600"/>
            </a:lvl4pPr>
            <a:lvl5pPr lvl="4" algn="ctr" rtl="0">
              <a:lnSpc>
                <a:spcPct val="90000"/>
              </a:lnSpc>
              <a:spcBef>
                <a:spcPts val="533"/>
              </a:spcBef>
              <a:spcAft>
                <a:spcPts val="0"/>
              </a:spcAft>
              <a:buClr>
                <a:schemeClr val="dk1"/>
              </a:buClr>
              <a:buSzPts val="1200"/>
              <a:buNone/>
              <a:defRPr sz="1600"/>
            </a:lvl5pPr>
            <a:lvl6pPr lvl="5" algn="ctr" rtl="0">
              <a:lnSpc>
                <a:spcPct val="90000"/>
              </a:lnSpc>
              <a:spcBef>
                <a:spcPts val="533"/>
              </a:spcBef>
              <a:spcAft>
                <a:spcPts val="0"/>
              </a:spcAft>
              <a:buClr>
                <a:schemeClr val="dk1"/>
              </a:buClr>
              <a:buSzPts val="1200"/>
              <a:buNone/>
              <a:defRPr sz="1600"/>
            </a:lvl6pPr>
            <a:lvl7pPr lvl="6" algn="ctr" rtl="0">
              <a:lnSpc>
                <a:spcPct val="90000"/>
              </a:lnSpc>
              <a:spcBef>
                <a:spcPts val="533"/>
              </a:spcBef>
              <a:spcAft>
                <a:spcPts val="0"/>
              </a:spcAft>
              <a:buClr>
                <a:schemeClr val="dk1"/>
              </a:buClr>
              <a:buSzPts val="1200"/>
              <a:buNone/>
              <a:defRPr sz="1600"/>
            </a:lvl7pPr>
            <a:lvl8pPr lvl="7" algn="ctr" rtl="0">
              <a:lnSpc>
                <a:spcPct val="90000"/>
              </a:lnSpc>
              <a:spcBef>
                <a:spcPts val="533"/>
              </a:spcBef>
              <a:spcAft>
                <a:spcPts val="0"/>
              </a:spcAft>
              <a:buClr>
                <a:schemeClr val="dk1"/>
              </a:buClr>
              <a:buSzPts val="1200"/>
              <a:buNone/>
              <a:defRPr sz="1600"/>
            </a:lvl8pPr>
            <a:lvl9pPr lvl="8" algn="ctr" rtl="0">
              <a:lnSpc>
                <a:spcPct val="90000"/>
              </a:lnSpc>
              <a:spcBef>
                <a:spcPts val="533"/>
              </a:spcBef>
              <a:spcAft>
                <a:spcPts val="0"/>
              </a:spcAft>
              <a:buClr>
                <a:schemeClr val="dk1"/>
              </a:buClr>
              <a:buSzPts val="1200"/>
              <a:buNone/>
              <a:defRPr sz="1600"/>
            </a:lvl9pPr>
          </a:lstStyle>
          <a:p>
            <a:endParaRPr/>
          </a:p>
        </p:txBody>
      </p:sp>
      <p:sp>
        <p:nvSpPr>
          <p:cNvPr id="69" name="Google Shape;69;p16"/>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0" name="Google Shape;70;p16"/>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1" name="Google Shape;71;p16"/>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66353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1851" y="1709739"/>
            <a:ext cx="10515600" cy="2852800"/>
          </a:xfrm>
          <a:prstGeom prst="rect">
            <a:avLst/>
          </a:prstGeom>
          <a:noFill/>
          <a:ln>
            <a:noFill/>
          </a:ln>
        </p:spPr>
        <p:txBody>
          <a:bodyPr spcFirstLastPara="1" wrap="square" lIns="68575" tIns="34275" rIns="68575" bIns="34275" anchor="b" anchorCtr="0"/>
          <a:lstStyle>
            <a:lvl1pPr lvl="0" algn="l" rtl="0">
              <a:lnSpc>
                <a:spcPct val="90000"/>
              </a:lnSpc>
              <a:spcBef>
                <a:spcPts val="0"/>
              </a:spcBef>
              <a:spcAft>
                <a:spcPts val="0"/>
              </a:spcAft>
              <a:buClr>
                <a:schemeClr val="dk1"/>
              </a:buClr>
              <a:buSzPts val="4500"/>
              <a:buFont typeface="Calibri"/>
              <a:buNone/>
              <a:defRPr sz="6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4" name="Google Shape;74;p17"/>
          <p:cNvSpPr txBox="1">
            <a:spLocks noGrp="1"/>
          </p:cNvSpPr>
          <p:nvPr>
            <p:ph type="body" idx="1"/>
          </p:nvPr>
        </p:nvSpPr>
        <p:spPr>
          <a:xfrm>
            <a:off x="831851" y="4589463"/>
            <a:ext cx="10515600" cy="1500400"/>
          </a:xfrm>
          <a:prstGeom prst="rect">
            <a:avLst/>
          </a:prstGeom>
          <a:noFill/>
          <a:ln>
            <a:noFill/>
          </a:ln>
        </p:spPr>
        <p:txBody>
          <a:bodyPr spcFirstLastPara="1" wrap="square" lIns="68575" tIns="34275" rIns="68575" bIns="34275" anchor="t" anchorCtr="0"/>
          <a:lstStyle>
            <a:lvl1pPr marL="609585" lvl="0" indent="-304792" algn="l" rtl="0">
              <a:lnSpc>
                <a:spcPct val="90000"/>
              </a:lnSpc>
              <a:spcBef>
                <a:spcPts val="1067"/>
              </a:spcBef>
              <a:spcAft>
                <a:spcPts val="0"/>
              </a:spcAft>
              <a:buClr>
                <a:srgbClr val="888888"/>
              </a:buClr>
              <a:buSzPts val="1800"/>
              <a:buNone/>
              <a:defRPr sz="2400">
                <a:solidFill>
                  <a:srgbClr val="888888"/>
                </a:solidFill>
              </a:defRPr>
            </a:lvl1pPr>
            <a:lvl2pPr marL="1219170" lvl="1" indent="-304792" algn="l" rtl="0">
              <a:lnSpc>
                <a:spcPct val="90000"/>
              </a:lnSpc>
              <a:spcBef>
                <a:spcPts val="533"/>
              </a:spcBef>
              <a:spcAft>
                <a:spcPts val="0"/>
              </a:spcAft>
              <a:buClr>
                <a:srgbClr val="888888"/>
              </a:buClr>
              <a:buSzPts val="1500"/>
              <a:buNone/>
              <a:defRPr sz="2000">
                <a:solidFill>
                  <a:srgbClr val="888888"/>
                </a:solidFill>
              </a:defRPr>
            </a:lvl2pPr>
            <a:lvl3pPr marL="1828754" lvl="2" indent="-304792" algn="l" rtl="0">
              <a:lnSpc>
                <a:spcPct val="90000"/>
              </a:lnSpc>
              <a:spcBef>
                <a:spcPts val="533"/>
              </a:spcBef>
              <a:spcAft>
                <a:spcPts val="0"/>
              </a:spcAft>
              <a:buClr>
                <a:srgbClr val="888888"/>
              </a:buClr>
              <a:buSzPts val="1400"/>
              <a:buNone/>
              <a:defRPr sz="1867">
                <a:solidFill>
                  <a:srgbClr val="888888"/>
                </a:solidFill>
              </a:defRPr>
            </a:lvl3pPr>
            <a:lvl4pPr marL="2438339" lvl="3" indent="-304792" algn="l" rtl="0">
              <a:lnSpc>
                <a:spcPct val="90000"/>
              </a:lnSpc>
              <a:spcBef>
                <a:spcPts val="533"/>
              </a:spcBef>
              <a:spcAft>
                <a:spcPts val="0"/>
              </a:spcAft>
              <a:buClr>
                <a:srgbClr val="888888"/>
              </a:buClr>
              <a:buSzPts val="1200"/>
              <a:buNone/>
              <a:defRPr sz="1600">
                <a:solidFill>
                  <a:srgbClr val="888888"/>
                </a:solidFill>
              </a:defRPr>
            </a:lvl4pPr>
            <a:lvl5pPr marL="3047924" lvl="4" indent="-304792" algn="l" rtl="0">
              <a:lnSpc>
                <a:spcPct val="90000"/>
              </a:lnSpc>
              <a:spcBef>
                <a:spcPts val="533"/>
              </a:spcBef>
              <a:spcAft>
                <a:spcPts val="0"/>
              </a:spcAft>
              <a:buClr>
                <a:srgbClr val="888888"/>
              </a:buClr>
              <a:buSzPts val="1200"/>
              <a:buNone/>
              <a:defRPr sz="1600">
                <a:solidFill>
                  <a:srgbClr val="888888"/>
                </a:solidFill>
              </a:defRPr>
            </a:lvl5pPr>
            <a:lvl6pPr marL="3657509" lvl="5" indent="-304792" algn="l" rtl="0">
              <a:lnSpc>
                <a:spcPct val="90000"/>
              </a:lnSpc>
              <a:spcBef>
                <a:spcPts val="533"/>
              </a:spcBef>
              <a:spcAft>
                <a:spcPts val="0"/>
              </a:spcAft>
              <a:buClr>
                <a:srgbClr val="888888"/>
              </a:buClr>
              <a:buSzPts val="1200"/>
              <a:buNone/>
              <a:defRPr sz="1600">
                <a:solidFill>
                  <a:srgbClr val="888888"/>
                </a:solidFill>
              </a:defRPr>
            </a:lvl6pPr>
            <a:lvl7pPr marL="4267093" lvl="6" indent="-304792" algn="l" rtl="0">
              <a:lnSpc>
                <a:spcPct val="90000"/>
              </a:lnSpc>
              <a:spcBef>
                <a:spcPts val="533"/>
              </a:spcBef>
              <a:spcAft>
                <a:spcPts val="0"/>
              </a:spcAft>
              <a:buClr>
                <a:srgbClr val="888888"/>
              </a:buClr>
              <a:buSzPts val="1200"/>
              <a:buNone/>
              <a:defRPr sz="1600">
                <a:solidFill>
                  <a:srgbClr val="888888"/>
                </a:solidFill>
              </a:defRPr>
            </a:lvl7pPr>
            <a:lvl8pPr marL="4876678" lvl="7" indent="-304792" algn="l" rtl="0">
              <a:lnSpc>
                <a:spcPct val="90000"/>
              </a:lnSpc>
              <a:spcBef>
                <a:spcPts val="533"/>
              </a:spcBef>
              <a:spcAft>
                <a:spcPts val="0"/>
              </a:spcAft>
              <a:buClr>
                <a:srgbClr val="888888"/>
              </a:buClr>
              <a:buSzPts val="1200"/>
              <a:buNone/>
              <a:defRPr sz="1600">
                <a:solidFill>
                  <a:srgbClr val="888888"/>
                </a:solidFill>
              </a:defRPr>
            </a:lvl8pPr>
            <a:lvl9pPr marL="5486263" lvl="8" indent="-304792" algn="l" rtl="0">
              <a:lnSpc>
                <a:spcPct val="90000"/>
              </a:lnSpc>
              <a:spcBef>
                <a:spcPts val="533"/>
              </a:spcBef>
              <a:spcAft>
                <a:spcPts val="0"/>
              </a:spcAft>
              <a:buClr>
                <a:srgbClr val="888888"/>
              </a:buClr>
              <a:buSzPts val="1200"/>
              <a:buNone/>
              <a:defRPr sz="1600">
                <a:solidFill>
                  <a:srgbClr val="888888"/>
                </a:solidFill>
              </a:defRPr>
            </a:lvl9pPr>
          </a:lstStyle>
          <a:p>
            <a:endParaRPr/>
          </a:p>
        </p:txBody>
      </p:sp>
      <p:sp>
        <p:nvSpPr>
          <p:cNvPr id="75" name="Google Shape;75;p17"/>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6" name="Google Shape;76;p17"/>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7" name="Google Shape;77;p17"/>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861460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0" name="Google Shape;80;p18"/>
          <p:cNvSpPr txBox="1">
            <a:spLocks noGrp="1"/>
          </p:cNvSpPr>
          <p:nvPr>
            <p:ph type="body" idx="1"/>
          </p:nvPr>
        </p:nvSpPr>
        <p:spPr>
          <a:xfrm>
            <a:off x="838200" y="1825625"/>
            <a:ext cx="5181600" cy="4351200"/>
          </a:xfrm>
          <a:prstGeom prst="rect">
            <a:avLst/>
          </a:prstGeom>
          <a:noFill/>
          <a:ln>
            <a:noFill/>
          </a:ln>
        </p:spPr>
        <p:txBody>
          <a:bodyPr spcFirstLastPara="1" wrap="square" lIns="68575" tIns="34275" rIns="68575" bIns="34275" anchor="t" anchorCtr="0"/>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81" name="Google Shape;81;p18"/>
          <p:cNvSpPr txBox="1">
            <a:spLocks noGrp="1"/>
          </p:cNvSpPr>
          <p:nvPr>
            <p:ph type="body" idx="2"/>
          </p:nvPr>
        </p:nvSpPr>
        <p:spPr>
          <a:xfrm>
            <a:off x="6172200" y="1825625"/>
            <a:ext cx="5181600" cy="4351200"/>
          </a:xfrm>
          <a:prstGeom prst="rect">
            <a:avLst/>
          </a:prstGeom>
          <a:noFill/>
          <a:ln>
            <a:noFill/>
          </a:ln>
        </p:spPr>
        <p:txBody>
          <a:bodyPr spcFirstLastPara="1" wrap="square" lIns="68575" tIns="34275" rIns="68575" bIns="34275" anchor="t" anchorCtr="0"/>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82" name="Google Shape;82;p18"/>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3" name="Google Shape;83;p18"/>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4" name="Google Shape;84;p18"/>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47661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839788" y="365125"/>
            <a:ext cx="10515600" cy="13256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7" name="Google Shape;87;p19"/>
          <p:cNvSpPr txBox="1">
            <a:spLocks noGrp="1"/>
          </p:cNvSpPr>
          <p:nvPr>
            <p:ph type="body" idx="1"/>
          </p:nvPr>
        </p:nvSpPr>
        <p:spPr>
          <a:xfrm>
            <a:off x="839788" y="1681163"/>
            <a:ext cx="5158000" cy="824000"/>
          </a:xfrm>
          <a:prstGeom prst="rect">
            <a:avLst/>
          </a:prstGeom>
          <a:noFill/>
          <a:ln>
            <a:noFill/>
          </a:ln>
        </p:spPr>
        <p:txBody>
          <a:bodyPr spcFirstLastPara="1" wrap="square" lIns="68575" tIns="34275" rIns="68575" bIns="34275" anchor="b" anchorCtr="0"/>
          <a:lstStyle>
            <a:lvl1pPr marL="609585" lvl="0" indent="-304792" algn="l" rtl="0">
              <a:lnSpc>
                <a:spcPct val="90000"/>
              </a:lnSpc>
              <a:spcBef>
                <a:spcPts val="1067"/>
              </a:spcBef>
              <a:spcAft>
                <a:spcPts val="0"/>
              </a:spcAft>
              <a:buClr>
                <a:schemeClr val="dk1"/>
              </a:buClr>
              <a:buSzPts val="1800"/>
              <a:buNone/>
              <a:defRPr sz="2400" b="1"/>
            </a:lvl1pPr>
            <a:lvl2pPr marL="1219170" lvl="1" indent="-304792" algn="l" rtl="0">
              <a:lnSpc>
                <a:spcPct val="90000"/>
              </a:lnSpc>
              <a:spcBef>
                <a:spcPts val="533"/>
              </a:spcBef>
              <a:spcAft>
                <a:spcPts val="0"/>
              </a:spcAft>
              <a:buClr>
                <a:schemeClr val="dk1"/>
              </a:buClr>
              <a:buSzPts val="1500"/>
              <a:buNone/>
              <a:defRPr sz="2000" b="1"/>
            </a:lvl2pPr>
            <a:lvl3pPr marL="1828754" lvl="2" indent="-304792" algn="l" rtl="0">
              <a:lnSpc>
                <a:spcPct val="90000"/>
              </a:lnSpc>
              <a:spcBef>
                <a:spcPts val="533"/>
              </a:spcBef>
              <a:spcAft>
                <a:spcPts val="0"/>
              </a:spcAft>
              <a:buClr>
                <a:schemeClr val="dk1"/>
              </a:buClr>
              <a:buSzPts val="1400"/>
              <a:buNone/>
              <a:defRPr sz="1867" b="1"/>
            </a:lvl3pPr>
            <a:lvl4pPr marL="2438339" lvl="3" indent="-304792" algn="l" rtl="0">
              <a:lnSpc>
                <a:spcPct val="90000"/>
              </a:lnSpc>
              <a:spcBef>
                <a:spcPts val="533"/>
              </a:spcBef>
              <a:spcAft>
                <a:spcPts val="0"/>
              </a:spcAft>
              <a:buClr>
                <a:schemeClr val="dk1"/>
              </a:buClr>
              <a:buSzPts val="1200"/>
              <a:buNone/>
              <a:defRPr sz="1600" b="1"/>
            </a:lvl4pPr>
            <a:lvl5pPr marL="3047924" lvl="4" indent="-304792" algn="l" rtl="0">
              <a:lnSpc>
                <a:spcPct val="90000"/>
              </a:lnSpc>
              <a:spcBef>
                <a:spcPts val="533"/>
              </a:spcBef>
              <a:spcAft>
                <a:spcPts val="0"/>
              </a:spcAft>
              <a:buClr>
                <a:schemeClr val="dk1"/>
              </a:buClr>
              <a:buSzPts val="1200"/>
              <a:buNone/>
              <a:defRPr sz="1600" b="1"/>
            </a:lvl5pPr>
            <a:lvl6pPr marL="3657509" lvl="5" indent="-304792" algn="l" rtl="0">
              <a:lnSpc>
                <a:spcPct val="90000"/>
              </a:lnSpc>
              <a:spcBef>
                <a:spcPts val="533"/>
              </a:spcBef>
              <a:spcAft>
                <a:spcPts val="0"/>
              </a:spcAft>
              <a:buClr>
                <a:schemeClr val="dk1"/>
              </a:buClr>
              <a:buSzPts val="1200"/>
              <a:buNone/>
              <a:defRPr sz="1600" b="1"/>
            </a:lvl6pPr>
            <a:lvl7pPr marL="4267093" lvl="6" indent="-304792" algn="l" rtl="0">
              <a:lnSpc>
                <a:spcPct val="90000"/>
              </a:lnSpc>
              <a:spcBef>
                <a:spcPts val="533"/>
              </a:spcBef>
              <a:spcAft>
                <a:spcPts val="0"/>
              </a:spcAft>
              <a:buClr>
                <a:schemeClr val="dk1"/>
              </a:buClr>
              <a:buSzPts val="1200"/>
              <a:buNone/>
              <a:defRPr sz="1600" b="1"/>
            </a:lvl7pPr>
            <a:lvl8pPr marL="4876678" lvl="7" indent="-304792" algn="l" rtl="0">
              <a:lnSpc>
                <a:spcPct val="90000"/>
              </a:lnSpc>
              <a:spcBef>
                <a:spcPts val="533"/>
              </a:spcBef>
              <a:spcAft>
                <a:spcPts val="0"/>
              </a:spcAft>
              <a:buClr>
                <a:schemeClr val="dk1"/>
              </a:buClr>
              <a:buSzPts val="1200"/>
              <a:buNone/>
              <a:defRPr sz="1600" b="1"/>
            </a:lvl8pPr>
            <a:lvl9pPr marL="5486263" lvl="8" indent="-304792" algn="l" rtl="0">
              <a:lnSpc>
                <a:spcPct val="90000"/>
              </a:lnSpc>
              <a:spcBef>
                <a:spcPts val="533"/>
              </a:spcBef>
              <a:spcAft>
                <a:spcPts val="0"/>
              </a:spcAft>
              <a:buClr>
                <a:schemeClr val="dk1"/>
              </a:buClr>
              <a:buSzPts val="1200"/>
              <a:buNone/>
              <a:defRPr sz="1600" b="1"/>
            </a:lvl9pPr>
          </a:lstStyle>
          <a:p>
            <a:endParaRPr/>
          </a:p>
        </p:txBody>
      </p:sp>
      <p:sp>
        <p:nvSpPr>
          <p:cNvPr id="88" name="Google Shape;88;p19"/>
          <p:cNvSpPr txBox="1">
            <a:spLocks noGrp="1"/>
          </p:cNvSpPr>
          <p:nvPr>
            <p:ph type="body" idx="2"/>
          </p:nvPr>
        </p:nvSpPr>
        <p:spPr>
          <a:xfrm>
            <a:off x="839788" y="2505075"/>
            <a:ext cx="5158000" cy="3684400"/>
          </a:xfrm>
          <a:prstGeom prst="rect">
            <a:avLst/>
          </a:prstGeom>
          <a:noFill/>
          <a:ln>
            <a:noFill/>
          </a:ln>
        </p:spPr>
        <p:txBody>
          <a:bodyPr spcFirstLastPara="1" wrap="square" lIns="68575" tIns="34275" rIns="68575" bIns="34275" anchor="t" anchorCtr="0"/>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89" name="Google Shape;89;p19"/>
          <p:cNvSpPr txBox="1">
            <a:spLocks noGrp="1"/>
          </p:cNvSpPr>
          <p:nvPr>
            <p:ph type="body" idx="3"/>
          </p:nvPr>
        </p:nvSpPr>
        <p:spPr>
          <a:xfrm>
            <a:off x="6172200" y="1681163"/>
            <a:ext cx="5183200" cy="824000"/>
          </a:xfrm>
          <a:prstGeom prst="rect">
            <a:avLst/>
          </a:prstGeom>
          <a:noFill/>
          <a:ln>
            <a:noFill/>
          </a:ln>
        </p:spPr>
        <p:txBody>
          <a:bodyPr spcFirstLastPara="1" wrap="square" lIns="68575" tIns="34275" rIns="68575" bIns="34275" anchor="b" anchorCtr="0"/>
          <a:lstStyle>
            <a:lvl1pPr marL="609585" lvl="0" indent="-304792" algn="l" rtl="0">
              <a:lnSpc>
                <a:spcPct val="90000"/>
              </a:lnSpc>
              <a:spcBef>
                <a:spcPts val="1067"/>
              </a:spcBef>
              <a:spcAft>
                <a:spcPts val="0"/>
              </a:spcAft>
              <a:buClr>
                <a:schemeClr val="dk1"/>
              </a:buClr>
              <a:buSzPts val="1800"/>
              <a:buNone/>
              <a:defRPr sz="2400" b="1"/>
            </a:lvl1pPr>
            <a:lvl2pPr marL="1219170" lvl="1" indent="-304792" algn="l" rtl="0">
              <a:lnSpc>
                <a:spcPct val="90000"/>
              </a:lnSpc>
              <a:spcBef>
                <a:spcPts val="533"/>
              </a:spcBef>
              <a:spcAft>
                <a:spcPts val="0"/>
              </a:spcAft>
              <a:buClr>
                <a:schemeClr val="dk1"/>
              </a:buClr>
              <a:buSzPts val="1500"/>
              <a:buNone/>
              <a:defRPr sz="2000" b="1"/>
            </a:lvl2pPr>
            <a:lvl3pPr marL="1828754" lvl="2" indent="-304792" algn="l" rtl="0">
              <a:lnSpc>
                <a:spcPct val="90000"/>
              </a:lnSpc>
              <a:spcBef>
                <a:spcPts val="533"/>
              </a:spcBef>
              <a:spcAft>
                <a:spcPts val="0"/>
              </a:spcAft>
              <a:buClr>
                <a:schemeClr val="dk1"/>
              </a:buClr>
              <a:buSzPts val="1400"/>
              <a:buNone/>
              <a:defRPr sz="1867" b="1"/>
            </a:lvl3pPr>
            <a:lvl4pPr marL="2438339" lvl="3" indent="-304792" algn="l" rtl="0">
              <a:lnSpc>
                <a:spcPct val="90000"/>
              </a:lnSpc>
              <a:spcBef>
                <a:spcPts val="533"/>
              </a:spcBef>
              <a:spcAft>
                <a:spcPts val="0"/>
              </a:spcAft>
              <a:buClr>
                <a:schemeClr val="dk1"/>
              </a:buClr>
              <a:buSzPts val="1200"/>
              <a:buNone/>
              <a:defRPr sz="1600" b="1"/>
            </a:lvl4pPr>
            <a:lvl5pPr marL="3047924" lvl="4" indent="-304792" algn="l" rtl="0">
              <a:lnSpc>
                <a:spcPct val="90000"/>
              </a:lnSpc>
              <a:spcBef>
                <a:spcPts val="533"/>
              </a:spcBef>
              <a:spcAft>
                <a:spcPts val="0"/>
              </a:spcAft>
              <a:buClr>
                <a:schemeClr val="dk1"/>
              </a:buClr>
              <a:buSzPts val="1200"/>
              <a:buNone/>
              <a:defRPr sz="1600" b="1"/>
            </a:lvl5pPr>
            <a:lvl6pPr marL="3657509" lvl="5" indent="-304792" algn="l" rtl="0">
              <a:lnSpc>
                <a:spcPct val="90000"/>
              </a:lnSpc>
              <a:spcBef>
                <a:spcPts val="533"/>
              </a:spcBef>
              <a:spcAft>
                <a:spcPts val="0"/>
              </a:spcAft>
              <a:buClr>
                <a:schemeClr val="dk1"/>
              </a:buClr>
              <a:buSzPts val="1200"/>
              <a:buNone/>
              <a:defRPr sz="1600" b="1"/>
            </a:lvl6pPr>
            <a:lvl7pPr marL="4267093" lvl="6" indent="-304792" algn="l" rtl="0">
              <a:lnSpc>
                <a:spcPct val="90000"/>
              </a:lnSpc>
              <a:spcBef>
                <a:spcPts val="533"/>
              </a:spcBef>
              <a:spcAft>
                <a:spcPts val="0"/>
              </a:spcAft>
              <a:buClr>
                <a:schemeClr val="dk1"/>
              </a:buClr>
              <a:buSzPts val="1200"/>
              <a:buNone/>
              <a:defRPr sz="1600" b="1"/>
            </a:lvl7pPr>
            <a:lvl8pPr marL="4876678" lvl="7" indent="-304792" algn="l" rtl="0">
              <a:lnSpc>
                <a:spcPct val="90000"/>
              </a:lnSpc>
              <a:spcBef>
                <a:spcPts val="533"/>
              </a:spcBef>
              <a:spcAft>
                <a:spcPts val="0"/>
              </a:spcAft>
              <a:buClr>
                <a:schemeClr val="dk1"/>
              </a:buClr>
              <a:buSzPts val="1200"/>
              <a:buNone/>
              <a:defRPr sz="1600" b="1"/>
            </a:lvl8pPr>
            <a:lvl9pPr marL="5486263" lvl="8" indent="-304792" algn="l" rtl="0">
              <a:lnSpc>
                <a:spcPct val="90000"/>
              </a:lnSpc>
              <a:spcBef>
                <a:spcPts val="533"/>
              </a:spcBef>
              <a:spcAft>
                <a:spcPts val="0"/>
              </a:spcAft>
              <a:buClr>
                <a:schemeClr val="dk1"/>
              </a:buClr>
              <a:buSzPts val="1200"/>
              <a:buNone/>
              <a:defRPr sz="1600" b="1"/>
            </a:lvl9pPr>
          </a:lstStyle>
          <a:p>
            <a:endParaRPr/>
          </a:p>
        </p:txBody>
      </p:sp>
      <p:sp>
        <p:nvSpPr>
          <p:cNvPr id="90" name="Google Shape;90;p19"/>
          <p:cNvSpPr txBox="1">
            <a:spLocks noGrp="1"/>
          </p:cNvSpPr>
          <p:nvPr>
            <p:ph type="body" idx="4"/>
          </p:nvPr>
        </p:nvSpPr>
        <p:spPr>
          <a:xfrm>
            <a:off x="6172200" y="2505075"/>
            <a:ext cx="5183200" cy="3684400"/>
          </a:xfrm>
          <a:prstGeom prst="rect">
            <a:avLst/>
          </a:prstGeom>
          <a:noFill/>
          <a:ln>
            <a:noFill/>
          </a:ln>
        </p:spPr>
        <p:txBody>
          <a:bodyPr spcFirstLastPara="1" wrap="square" lIns="68575" tIns="34275" rIns="68575" bIns="34275" anchor="t" anchorCtr="0"/>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91" name="Google Shape;91;p19"/>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2" name="Google Shape;92;p19"/>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3" name="Google Shape;93;p19"/>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93794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6" name="Google Shape;96;p20"/>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837727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
        <p:nvSpPr>
          <p:cNvPr id="100" name="Google Shape;100;p21"/>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1" name="Google Shape;101;p21"/>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2" name="Google Shape;102;p21"/>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90661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C821C-6CBC-4743-9944-75C8C936A2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DE14C2-208C-EF45-AC19-B6165FD69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5BDFF-5198-DE43-BC34-D62422AE13FD}"/>
              </a:ext>
            </a:extLst>
          </p:cNvPr>
          <p:cNvSpPr>
            <a:spLocks noGrp="1"/>
          </p:cNvSpPr>
          <p:nvPr>
            <p:ph type="dt" sz="half" idx="10"/>
          </p:nvPr>
        </p:nvSpPr>
        <p:spPr/>
        <p:txBody>
          <a:bodyPr/>
          <a:lstStyle/>
          <a:p>
            <a:fld id="{C7897C1E-F337-8D4A-B5A8-7FED11762E5E}" type="datetimeFigureOut">
              <a:rPr lang="en-US" smtClean="0"/>
              <a:t>5/10/19</a:t>
            </a:fld>
            <a:endParaRPr lang="en-US"/>
          </a:p>
        </p:txBody>
      </p:sp>
      <p:sp>
        <p:nvSpPr>
          <p:cNvPr id="5" name="Footer Placeholder 4">
            <a:extLst>
              <a:ext uri="{FF2B5EF4-FFF2-40B4-BE49-F238E27FC236}">
                <a16:creationId xmlns:a16="http://schemas.microsoft.com/office/drawing/2014/main" id="{64E73C42-22D7-C14C-AA79-10C3DF4769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BAF35-71C1-5E44-8837-C691F7EFCE59}"/>
              </a:ext>
            </a:extLst>
          </p:cNvPr>
          <p:cNvSpPr>
            <a:spLocks noGrp="1"/>
          </p:cNvSpPr>
          <p:nvPr>
            <p:ph type="sldNum" sz="quarter" idx="12"/>
          </p:nvPr>
        </p:nvSpPr>
        <p:spPr/>
        <p:txBody>
          <a:bodyPr/>
          <a:lstStyle/>
          <a:p>
            <a:fld id="{B707EA2E-9790-A544-9B4A-4CD5CA5ED507}" type="slidenum">
              <a:rPr lang="en-US" smtClean="0"/>
              <a:t>‹#›</a:t>
            </a:fld>
            <a:endParaRPr lang="en-US"/>
          </a:p>
        </p:txBody>
      </p:sp>
    </p:spTree>
    <p:extLst>
      <p:ext uri="{BB962C8B-B14F-4D97-AF65-F5344CB8AC3E}">
        <p14:creationId xmlns:p14="http://schemas.microsoft.com/office/powerpoint/2010/main" val="38989012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03"/>
        <p:cNvGrpSpPr/>
        <p:nvPr/>
      </p:nvGrpSpPr>
      <p:grpSpPr>
        <a:xfrm>
          <a:off x="0" y="0"/>
          <a:ext cx="0" cy="0"/>
          <a:chOff x="0" y="0"/>
          <a:chExt cx="0" cy="0"/>
        </a:xfrm>
      </p:grpSpPr>
      <p:sp>
        <p:nvSpPr>
          <p:cNvPr id="104" name="Google Shape;104;p22"/>
          <p:cNvSpPr txBox="1">
            <a:spLocks noGrp="1"/>
          </p:cNvSpPr>
          <p:nvPr>
            <p:ph type="title"/>
          </p:nvPr>
        </p:nvSpPr>
        <p:spPr>
          <a:xfrm>
            <a:off x="839788" y="457200"/>
            <a:ext cx="3932000" cy="1600400"/>
          </a:xfrm>
          <a:prstGeom prst="rect">
            <a:avLst/>
          </a:prstGeom>
          <a:noFill/>
          <a:ln>
            <a:noFill/>
          </a:ln>
        </p:spPr>
        <p:txBody>
          <a:bodyPr spcFirstLastPara="1" wrap="square" lIns="68575" tIns="34275" rIns="68575" bIns="34275" anchor="b" anchorCtr="0"/>
          <a:lstStyle>
            <a:lvl1pPr lvl="0" algn="l" rtl="0">
              <a:lnSpc>
                <a:spcPct val="90000"/>
              </a:lnSpc>
              <a:spcBef>
                <a:spcPts val="0"/>
              </a:spcBef>
              <a:spcAft>
                <a:spcPts val="0"/>
              </a:spcAft>
              <a:buClr>
                <a:schemeClr val="dk1"/>
              </a:buClr>
              <a:buSzPts val="2400"/>
              <a:buFont typeface="Calibri"/>
              <a:buNone/>
              <a:defRPr sz="3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5" name="Google Shape;105;p22"/>
          <p:cNvSpPr txBox="1">
            <a:spLocks noGrp="1"/>
          </p:cNvSpPr>
          <p:nvPr>
            <p:ph type="body" idx="1"/>
          </p:nvPr>
        </p:nvSpPr>
        <p:spPr>
          <a:xfrm>
            <a:off x="5183188" y="987425"/>
            <a:ext cx="6172400" cy="4873600"/>
          </a:xfrm>
          <a:prstGeom prst="rect">
            <a:avLst/>
          </a:prstGeom>
          <a:noFill/>
          <a:ln>
            <a:noFill/>
          </a:ln>
        </p:spPr>
        <p:txBody>
          <a:bodyPr spcFirstLastPara="1" wrap="square" lIns="68575" tIns="34275" rIns="68575" bIns="34275" anchor="t" anchorCtr="0"/>
          <a:lstStyle>
            <a:lvl1pPr marL="609585" lvl="0" indent="-507987" algn="l" rtl="0">
              <a:lnSpc>
                <a:spcPct val="90000"/>
              </a:lnSpc>
              <a:spcBef>
                <a:spcPts val="1067"/>
              </a:spcBef>
              <a:spcAft>
                <a:spcPts val="0"/>
              </a:spcAft>
              <a:buClr>
                <a:schemeClr val="dk1"/>
              </a:buClr>
              <a:buSzPts val="2400"/>
              <a:buChar char="•"/>
              <a:defRPr sz="3200"/>
            </a:lvl1pPr>
            <a:lvl2pPr marL="1219170" lvl="1" indent="-482588" algn="l" rtl="0">
              <a:lnSpc>
                <a:spcPct val="90000"/>
              </a:lnSpc>
              <a:spcBef>
                <a:spcPts val="533"/>
              </a:spcBef>
              <a:spcAft>
                <a:spcPts val="0"/>
              </a:spcAft>
              <a:buClr>
                <a:schemeClr val="dk1"/>
              </a:buClr>
              <a:buSzPts val="2100"/>
              <a:buChar char="•"/>
              <a:defRPr sz="2800"/>
            </a:lvl2pPr>
            <a:lvl3pPr marL="1828754" lvl="2" indent="-457189" algn="l" rtl="0">
              <a:lnSpc>
                <a:spcPct val="90000"/>
              </a:lnSpc>
              <a:spcBef>
                <a:spcPts val="533"/>
              </a:spcBef>
              <a:spcAft>
                <a:spcPts val="0"/>
              </a:spcAft>
              <a:buClr>
                <a:schemeClr val="dk1"/>
              </a:buClr>
              <a:buSzPts val="1800"/>
              <a:buChar char="•"/>
              <a:defRPr sz="2400"/>
            </a:lvl3pPr>
            <a:lvl4pPr marL="2438339" lvl="3" indent="-431789" algn="l" rtl="0">
              <a:lnSpc>
                <a:spcPct val="90000"/>
              </a:lnSpc>
              <a:spcBef>
                <a:spcPts val="533"/>
              </a:spcBef>
              <a:spcAft>
                <a:spcPts val="0"/>
              </a:spcAft>
              <a:buClr>
                <a:schemeClr val="dk1"/>
              </a:buClr>
              <a:buSzPts val="1500"/>
              <a:buChar char="•"/>
              <a:defRPr sz="2000"/>
            </a:lvl4pPr>
            <a:lvl5pPr marL="3047924" lvl="4" indent="-431789" algn="l" rtl="0">
              <a:lnSpc>
                <a:spcPct val="90000"/>
              </a:lnSpc>
              <a:spcBef>
                <a:spcPts val="533"/>
              </a:spcBef>
              <a:spcAft>
                <a:spcPts val="0"/>
              </a:spcAft>
              <a:buClr>
                <a:schemeClr val="dk1"/>
              </a:buClr>
              <a:buSzPts val="1500"/>
              <a:buChar char="•"/>
              <a:defRPr sz="2000"/>
            </a:lvl5pPr>
            <a:lvl6pPr marL="3657509" lvl="5" indent="-431789" algn="l" rtl="0">
              <a:lnSpc>
                <a:spcPct val="90000"/>
              </a:lnSpc>
              <a:spcBef>
                <a:spcPts val="533"/>
              </a:spcBef>
              <a:spcAft>
                <a:spcPts val="0"/>
              </a:spcAft>
              <a:buClr>
                <a:schemeClr val="dk1"/>
              </a:buClr>
              <a:buSzPts val="1500"/>
              <a:buChar char="•"/>
              <a:defRPr sz="2000"/>
            </a:lvl6pPr>
            <a:lvl7pPr marL="4267093" lvl="6" indent="-431789" algn="l" rtl="0">
              <a:lnSpc>
                <a:spcPct val="90000"/>
              </a:lnSpc>
              <a:spcBef>
                <a:spcPts val="533"/>
              </a:spcBef>
              <a:spcAft>
                <a:spcPts val="0"/>
              </a:spcAft>
              <a:buClr>
                <a:schemeClr val="dk1"/>
              </a:buClr>
              <a:buSzPts val="1500"/>
              <a:buChar char="•"/>
              <a:defRPr sz="2000"/>
            </a:lvl7pPr>
            <a:lvl8pPr marL="4876678" lvl="7" indent="-431789" algn="l" rtl="0">
              <a:lnSpc>
                <a:spcPct val="90000"/>
              </a:lnSpc>
              <a:spcBef>
                <a:spcPts val="533"/>
              </a:spcBef>
              <a:spcAft>
                <a:spcPts val="0"/>
              </a:spcAft>
              <a:buClr>
                <a:schemeClr val="dk1"/>
              </a:buClr>
              <a:buSzPts val="1500"/>
              <a:buChar char="•"/>
              <a:defRPr sz="2000"/>
            </a:lvl8pPr>
            <a:lvl9pPr marL="5486263" lvl="8" indent="-431789" algn="l" rtl="0">
              <a:lnSpc>
                <a:spcPct val="90000"/>
              </a:lnSpc>
              <a:spcBef>
                <a:spcPts val="533"/>
              </a:spcBef>
              <a:spcAft>
                <a:spcPts val="0"/>
              </a:spcAft>
              <a:buClr>
                <a:schemeClr val="dk1"/>
              </a:buClr>
              <a:buSzPts val="1500"/>
              <a:buChar char="•"/>
              <a:defRPr sz="2000"/>
            </a:lvl9pPr>
          </a:lstStyle>
          <a:p>
            <a:endParaRPr/>
          </a:p>
        </p:txBody>
      </p:sp>
      <p:sp>
        <p:nvSpPr>
          <p:cNvPr id="106" name="Google Shape;106;p22"/>
          <p:cNvSpPr txBox="1">
            <a:spLocks noGrp="1"/>
          </p:cNvSpPr>
          <p:nvPr>
            <p:ph type="body" idx="2"/>
          </p:nvPr>
        </p:nvSpPr>
        <p:spPr>
          <a:xfrm>
            <a:off x="839788" y="2057400"/>
            <a:ext cx="3932000" cy="3811600"/>
          </a:xfrm>
          <a:prstGeom prst="rect">
            <a:avLst/>
          </a:prstGeom>
          <a:noFill/>
          <a:ln>
            <a:noFill/>
          </a:ln>
        </p:spPr>
        <p:txBody>
          <a:bodyPr spcFirstLastPara="1" wrap="square" lIns="68575" tIns="34275" rIns="68575" bIns="34275" anchor="t" anchorCtr="0"/>
          <a:lstStyle>
            <a:lvl1pPr marL="609585" lvl="0" indent="-304792" algn="l" rtl="0">
              <a:lnSpc>
                <a:spcPct val="90000"/>
              </a:lnSpc>
              <a:spcBef>
                <a:spcPts val="1067"/>
              </a:spcBef>
              <a:spcAft>
                <a:spcPts val="0"/>
              </a:spcAft>
              <a:buClr>
                <a:schemeClr val="dk1"/>
              </a:buClr>
              <a:buSzPts val="1200"/>
              <a:buNone/>
              <a:defRPr sz="1600"/>
            </a:lvl1pPr>
            <a:lvl2pPr marL="1219170" lvl="1" indent="-304792" algn="l" rtl="0">
              <a:lnSpc>
                <a:spcPct val="90000"/>
              </a:lnSpc>
              <a:spcBef>
                <a:spcPts val="533"/>
              </a:spcBef>
              <a:spcAft>
                <a:spcPts val="0"/>
              </a:spcAft>
              <a:buClr>
                <a:schemeClr val="dk1"/>
              </a:buClr>
              <a:buSzPts val="1100"/>
              <a:buNone/>
              <a:defRPr sz="1467"/>
            </a:lvl2pPr>
            <a:lvl3pPr marL="1828754" lvl="2" indent="-304792" algn="l" rtl="0">
              <a:lnSpc>
                <a:spcPct val="90000"/>
              </a:lnSpc>
              <a:spcBef>
                <a:spcPts val="533"/>
              </a:spcBef>
              <a:spcAft>
                <a:spcPts val="0"/>
              </a:spcAft>
              <a:buClr>
                <a:schemeClr val="dk1"/>
              </a:buClr>
              <a:buSzPts val="900"/>
              <a:buNone/>
              <a:defRPr sz="1200"/>
            </a:lvl3pPr>
            <a:lvl4pPr marL="2438339" lvl="3" indent="-304792" algn="l" rtl="0">
              <a:lnSpc>
                <a:spcPct val="90000"/>
              </a:lnSpc>
              <a:spcBef>
                <a:spcPts val="533"/>
              </a:spcBef>
              <a:spcAft>
                <a:spcPts val="0"/>
              </a:spcAft>
              <a:buClr>
                <a:schemeClr val="dk1"/>
              </a:buClr>
              <a:buSzPts val="800"/>
              <a:buNone/>
              <a:defRPr sz="1067"/>
            </a:lvl4pPr>
            <a:lvl5pPr marL="3047924" lvl="4" indent="-304792" algn="l" rtl="0">
              <a:lnSpc>
                <a:spcPct val="90000"/>
              </a:lnSpc>
              <a:spcBef>
                <a:spcPts val="533"/>
              </a:spcBef>
              <a:spcAft>
                <a:spcPts val="0"/>
              </a:spcAft>
              <a:buClr>
                <a:schemeClr val="dk1"/>
              </a:buClr>
              <a:buSzPts val="800"/>
              <a:buNone/>
              <a:defRPr sz="1067"/>
            </a:lvl5pPr>
            <a:lvl6pPr marL="3657509" lvl="5" indent="-304792" algn="l" rtl="0">
              <a:lnSpc>
                <a:spcPct val="90000"/>
              </a:lnSpc>
              <a:spcBef>
                <a:spcPts val="533"/>
              </a:spcBef>
              <a:spcAft>
                <a:spcPts val="0"/>
              </a:spcAft>
              <a:buClr>
                <a:schemeClr val="dk1"/>
              </a:buClr>
              <a:buSzPts val="800"/>
              <a:buNone/>
              <a:defRPr sz="1067"/>
            </a:lvl6pPr>
            <a:lvl7pPr marL="4267093" lvl="6" indent="-304792" algn="l" rtl="0">
              <a:lnSpc>
                <a:spcPct val="90000"/>
              </a:lnSpc>
              <a:spcBef>
                <a:spcPts val="533"/>
              </a:spcBef>
              <a:spcAft>
                <a:spcPts val="0"/>
              </a:spcAft>
              <a:buClr>
                <a:schemeClr val="dk1"/>
              </a:buClr>
              <a:buSzPts val="800"/>
              <a:buNone/>
              <a:defRPr sz="1067"/>
            </a:lvl7pPr>
            <a:lvl8pPr marL="4876678" lvl="7" indent="-304792" algn="l" rtl="0">
              <a:lnSpc>
                <a:spcPct val="90000"/>
              </a:lnSpc>
              <a:spcBef>
                <a:spcPts val="533"/>
              </a:spcBef>
              <a:spcAft>
                <a:spcPts val="0"/>
              </a:spcAft>
              <a:buClr>
                <a:schemeClr val="dk1"/>
              </a:buClr>
              <a:buSzPts val="800"/>
              <a:buNone/>
              <a:defRPr sz="1067"/>
            </a:lvl8pPr>
            <a:lvl9pPr marL="5486263" lvl="8" indent="-304792" algn="l" rtl="0">
              <a:lnSpc>
                <a:spcPct val="90000"/>
              </a:lnSpc>
              <a:spcBef>
                <a:spcPts val="533"/>
              </a:spcBef>
              <a:spcAft>
                <a:spcPts val="0"/>
              </a:spcAft>
              <a:buClr>
                <a:schemeClr val="dk1"/>
              </a:buClr>
              <a:buSzPts val="800"/>
              <a:buNone/>
              <a:defRPr sz="1067"/>
            </a:lvl9pPr>
          </a:lstStyle>
          <a:p>
            <a:endParaRPr/>
          </a:p>
        </p:txBody>
      </p:sp>
      <p:sp>
        <p:nvSpPr>
          <p:cNvPr id="107" name="Google Shape;107;p22"/>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8" name="Google Shape;108;p22"/>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9" name="Google Shape;109;p22"/>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623577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xfrm>
            <a:off x="839788" y="457200"/>
            <a:ext cx="3932000" cy="1600400"/>
          </a:xfrm>
          <a:prstGeom prst="rect">
            <a:avLst/>
          </a:prstGeom>
          <a:noFill/>
          <a:ln>
            <a:noFill/>
          </a:ln>
        </p:spPr>
        <p:txBody>
          <a:bodyPr spcFirstLastPara="1" wrap="square" lIns="68575" tIns="34275" rIns="68575" bIns="34275" anchor="b" anchorCtr="0"/>
          <a:lstStyle>
            <a:lvl1pPr lvl="0" algn="l" rtl="0">
              <a:lnSpc>
                <a:spcPct val="90000"/>
              </a:lnSpc>
              <a:spcBef>
                <a:spcPts val="0"/>
              </a:spcBef>
              <a:spcAft>
                <a:spcPts val="0"/>
              </a:spcAft>
              <a:buClr>
                <a:schemeClr val="dk1"/>
              </a:buClr>
              <a:buSzPts val="2400"/>
              <a:buFont typeface="Calibri"/>
              <a:buNone/>
              <a:defRPr sz="3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2" name="Google Shape;112;p23"/>
          <p:cNvSpPr>
            <a:spLocks noGrp="1"/>
          </p:cNvSpPr>
          <p:nvPr>
            <p:ph type="pic" idx="2"/>
          </p:nvPr>
        </p:nvSpPr>
        <p:spPr>
          <a:xfrm>
            <a:off x="5183188" y="987425"/>
            <a:ext cx="6172400" cy="4873600"/>
          </a:xfrm>
          <a:prstGeom prst="rect">
            <a:avLst/>
          </a:prstGeom>
          <a:noFill/>
          <a:ln>
            <a:noFill/>
          </a:ln>
        </p:spPr>
        <p:txBody>
          <a:bodyPr spcFirstLastPara="1" wrap="square" lIns="68575" tIns="34275" rIns="68575" bIns="34275" anchor="t" anchorCtr="0"/>
          <a:lstStyle>
            <a:lvl1pPr marR="0" lvl="0" algn="l" rtl="0">
              <a:lnSpc>
                <a:spcPct val="90000"/>
              </a:lnSpc>
              <a:spcBef>
                <a:spcPts val="1067"/>
              </a:spcBef>
              <a:spcAft>
                <a:spcPts val="0"/>
              </a:spcAft>
              <a:buClr>
                <a:schemeClr val="dk1"/>
              </a:buClr>
              <a:buSzPts val="24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21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8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3" name="Google Shape;113;p23"/>
          <p:cNvSpPr txBox="1">
            <a:spLocks noGrp="1"/>
          </p:cNvSpPr>
          <p:nvPr>
            <p:ph type="body" idx="1"/>
          </p:nvPr>
        </p:nvSpPr>
        <p:spPr>
          <a:xfrm>
            <a:off x="839788" y="2057400"/>
            <a:ext cx="3932000" cy="3811600"/>
          </a:xfrm>
          <a:prstGeom prst="rect">
            <a:avLst/>
          </a:prstGeom>
          <a:noFill/>
          <a:ln>
            <a:noFill/>
          </a:ln>
        </p:spPr>
        <p:txBody>
          <a:bodyPr spcFirstLastPara="1" wrap="square" lIns="68575" tIns="34275" rIns="68575" bIns="34275" anchor="t" anchorCtr="0"/>
          <a:lstStyle>
            <a:lvl1pPr marL="609585" lvl="0" indent="-304792" algn="l" rtl="0">
              <a:lnSpc>
                <a:spcPct val="90000"/>
              </a:lnSpc>
              <a:spcBef>
                <a:spcPts val="1067"/>
              </a:spcBef>
              <a:spcAft>
                <a:spcPts val="0"/>
              </a:spcAft>
              <a:buClr>
                <a:schemeClr val="dk1"/>
              </a:buClr>
              <a:buSzPts val="1200"/>
              <a:buNone/>
              <a:defRPr sz="1600"/>
            </a:lvl1pPr>
            <a:lvl2pPr marL="1219170" lvl="1" indent="-304792" algn="l" rtl="0">
              <a:lnSpc>
                <a:spcPct val="90000"/>
              </a:lnSpc>
              <a:spcBef>
                <a:spcPts val="533"/>
              </a:spcBef>
              <a:spcAft>
                <a:spcPts val="0"/>
              </a:spcAft>
              <a:buClr>
                <a:schemeClr val="dk1"/>
              </a:buClr>
              <a:buSzPts val="1100"/>
              <a:buNone/>
              <a:defRPr sz="1467"/>
            </a:lvl2pPr>
            <a:lvl3pPr marL="1828754" lvl="2" indent="-304792" algn="l" rtl="0">
              <a:lnSpc>
                <a:spcPct val="90000"/>
              </a:lnSpc>
              <a:spcBef>
                <a:spcPts val="533"/>
              </a:spcBef>
              <a:spcAft>
                <a:spcPts val="0"/>
              </a:spcAft>
              <a:buClr>
                <a:schemeClr val="dk1"/>
              </a:buClr>
              <a:buSzPts val="900"/>
              <a:buNone/>
              <a:defRPr sz="1200"/>
            </a:lvl3pPr>
            <a:lvl4pPr marL="2438339" lvl="3" indent="-304792" algn="l" rtl="0">
              <a:lnSpc>
                <a:spcPct val="90000"/>
              </a:lnSpc>
              <a:spcBef>
                <a:spcPts val="533"/>
              </a:spcBef>
              <a:spcAft>
                <a:spcPts val="0"/>
              </a:spcAft>
              <a:buClr>
                <a:schemeClr val="dk1"/>
              </a:buClr>
              <a:buSzPts val="800"/>
              <a:buNone/>
              <a:defRPr sz="1067"/>
            </a:lvl4pPr>
            <a:lvl5pPr marL="3047924" lvl="4" indent="-304792" algn="l" rtl="0">
              <a:lnSpc>
                <a:spcPct val="90000"/>
              </a:lnSpc>
              <a:spcBef>
                <a:spcPts val="533"/>
              </a:spcBef>
              <a:spcAft>
                <a:spcPts val="0"/>
              </a:spcAft>
              <a:buClr>
                <a:schemeClr val="dk1"/>
              </a:buClr>
              <a:buSzPts val="800"/>
              <a:buNone/>
              <a:defRPr sz="1067"/>
            </a:lvl5pPr>
            <a:lvl6pPr marL="3657509" lvl="5" indent="-304792" algn="l" rtl="0">
              <a:lnSpc>
                <a:spcPct val="90000"/>
              </a:lnSpc>
              <a:spcBef>
                <a:spcPts val="533"/>
              </a:spcBef>
              <a:spcAft>
                <a:spcPts val="0"/>
              </a:spcAft>
              <a:buClr>
                <a:schemeClr val="dk1"/>
              </a:buClr>
              <a:buSzPts val="800"/>
              <a:buNone/>
              <a:defRPr sz="1067"/>
            </a:lvl6pPr>
            <a:lvl7pPr marL="4267093" lvl="6" indent="-304792" algn="l" rtl="0">
              <a:lnSpc>
                <a:spcPct val="90000"/>
              </a:lnSpc>
              <a:spcBef>
                <a:spcPts val="533"/>
              </a:spcBef>
              <a:spcAft>
                <a:spcPts val="0"/>
              </a:spcAft>
              <a:buClr>
                <a:schemeClr val="dk1"/>
              </a:buClr>
              <a:buSzPts val="800"/>
              <a:buNone/>
              <a:defRPr sz="1067"/>
            </a:lvl7pPr>
            <a:lvl8pPr marL="4876678" lvl="7" indent="-304792" algn="l" rtl="0">
              <a:lnSpc>
                <a:spcPct val="90000"/>
              </a:lnSpc>
              <a:spcBef>
                <a:spcPts val="533"/>
              </a:spcBef>
              <a:spcAft>
                <a:spcPts val="0"/>
              </a:spcAft>
              <a:buClr>
                <a:schemeClr val="dk1"/>
              </a:buClr>
              <a:buSzPts val="800"/>
              <a:buNone/>
              <a:defRPr sz="1067"/>
            </a:lvl8pPr>
            <a:lvl9pPr marL="5486263" lvl="8" indent="-304792" algn="l" rtl="0">
              <a:lnSpc>
                <a:spcPct val="90000"/>
              </a:lnSpc>
              <a:spcBef>
                <a:spcPts val="533"/>
              </a:spcBef>
              <a:spcAft>
                <a:spcPts val="0"/>
              </a:spcAft>
              <a:buClr>
                <a:schemeClr val="dk1"/>
              </a:buClr>
              <a:buSzPts val="800"/>
              <a:buNone/>
              <a:defRPr sz="1067"/>
            </a:lvl9pPr>
          </a:lstStyle>
          <a:p>
            <a:endParaRPr/>
          </a:p>
        </p:txBody>
      </p:sp>
      <p:sp>
        <p:nvSpPr>
          <p:cNvPr id="114" name="Google Shape;114;p23"/>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5" name="Google Shape;115;p23"/>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6" name="Google Shape;116;p23"/>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972285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9" name="Google Shape;119;p24"/>
          <p:cNvSpPr txBox="1">
            <a:spLocks noGrp="1"/>
          </p:cNvSpPr>
          <p:nvPr>
            <p:ph type="body" idx="1"/>
          </p:nvPr>
        </p:nvSpPr>
        <p:spPr>
          <a:xfrm rot="5400000">
            <a:off x="3920400" y="-1256575"/>
            <a:ext cx="4351200" cy="10515600"/>
          </a:xfrm>
          <a:prstGeom prst="rect">
            <a:avLst/>
          </a:prstGeom>
          <a:noFill/>
          <a:ln>
            <a:noFill/>
          </a:ln>
        </p:spPr>
        <p:txBody>
          <a:bodyPr spcFirstLastPara="1" wrap="square" lIns="68575" tIns="34275" rIns="68575" bIns="34275" anchor="t" anchorCtr="0"/>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120" name="Google Shape;120;p24"/>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1" name="Google Shape;121;p24"/>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2" name="Google Shape;122;p24"/>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285697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23"/>
        <p:cNvGrpSpPr/>
        <p:nvPr/>
      </p:nvGrpSpPr>
      <p:grpSpPr>
        <a:xfrm>
          <a:off x="0" y="0"/>
          <a:ext cx="0" cy="0"/>
          <a:chOff x="0" y="0"/>
          <a:chExt cx="0" cy="0"/>
        </a:xfrm>
      </p:grpSpPr>
      <p:sp>
        <p:nvSpPr>
          <p:cNvPr id="124" name="Google Shape;124;p25"/>
          <p:cNvSpPr txBox="1">
            <a:spLocks noGrp="1"/>
          </p:cNvSpPr>
          <p:nvPr>
            <p:ph type="title"/>
          </p:nvPr>
        </p:nvSpPr>
        <p:spPr>
          <a:xfrm rot="5400000">
            <a:off x="7133400" y="1956725"/>
            <a:ext cx="5812000" cy="26288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5" name="Google Shape;125;p25"/>
          <p:cNvSpPr txBox="1">
            <a:spLocks noGrp="1"/>
          </p:cNvSpPr>
          <p:nvPr>
            <p:ph type="body" idx="1"/>
          </p:nvPr>
        </p:nvSpPr>
        <p:spPr>
          <a:xfrm rot="5400000">
            <a:off x="1799300" y="-596075"/>
            <a:ext cx="5812000" cy="7734400"/>
          </a:xfrm>
          <a:prstGeom prst="rect">
            <a:avLst/>
          </a:prstGeom>
          <a:noFill/>
          <a:ln>
            <a:noFill/>
          </a:ln>
        </p:spPr>
        <p:txBody>
          <a:bodyPr spcFirstLastPara="1" wrap="square" lIns="68575" tIns="34275" rIns="68575" bIns="34275" anchor="t" anchorCtr="0"/>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126" name="Google Shape;126;p25"/>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7" name="Google Shape;127;p25"/>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8" name="Google Shape;128;p25"/>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564303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5" y="4352545"/>
            <a:ext cx="6801612" cy="1239895"/>
          </a:xfrm>
          <a:noFill/>
        </p:spPr>
        <p:txBody>
          <a:bodyPr>
            <a:normAutofit/>
          </a:bodyPr>
          <a:lstStyle>
            <a:lvl1pPr marL="0" indent="0" algn="ctr">
              <a:buNone/>
              <a:defRPr sz="200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5/10/19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913288941"/>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5/10/19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413884051"/>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5" y="4352465"/>
            <a:ext cx="6801612" cy="1265083"/>
          </a:xfrm>
        </p:spPr>
        <p:txBody>
          <a:bodyPr anchor="t" anchorCtr="1">
            <a:normAutofit/>
          </a:bodyPr>
          <a:lstStyle>
            <a:lvl1pPr marL="0" indent="0">
              <a:buNone/>
              <a:defRPr sz="20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5/10/19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001584087"/>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5"/>
            <a:ext cx="4271771" cy="3101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7" y="2638045"/>
            <a:ext cx="4270247" cy="3101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5/10/19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265599144"/>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4"/>
            <a:ext cx="4270248" cy="704087"/>
          </a:xfrm>
        </p:spPr>
        <p:txBody>
          <a:bodyPr anchor="b" anchorCtr="1">
            <a:normAutofit/>
          </a:bodyPr>
          <a:lstStyle>
            <a:lvl1pPr marL="0" indent="0" algn="ctr">
              <a:buNone/>
              <a:defRPr sz="1900" b="0" cap="all" spc="100" baseline="0">
                <a:solidFill>
                  <a:schemeClr val="accent2"/>
                </a:solidFill>
              </a:defRPr>
            </a:lvl1pPr>
            <a:lvl2pPr marL="457189" indent="0">
              <a:buNone/>
              <a:defRPr sz="19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1"/>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7" y="3143251"/>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4"/>
            <a:ext cx="4270248" cy="704087"/>
          </a:xfrm>
        </p:spPr>
        <p:txBody>
          <a:bodyPr anchor="b" anchorCtr="1">
            <a:normAutofit/>
          </a:bodyPr>
          <a:lstStyle>
            <a:lvl1pPr marL="0" indent="0" algn="ctr">
              <a:buNone/>
              <a:defRPr sz="1900" b="0" cap="all" spc="100" baseline="0">
                <a:solidFill>
                  <a:schemeClr val="accent2"/>
                </a:solidFill>
              </a:defRPr>
            </a:lvl1pPr>
            <a:lvl2pPr marL="457189" indent="0">
              <a:buNone/>
              <a:defRPr sz="19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5/10/19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r"/>
            <a:fld id="{00000000-1234-1234-1234-123412341234}" type="slidenum">
              <a:rPr lang="en" smtClean="0"/>
              <a:pPr algn="r"/>
              <a:t>‹#›</a:t>
            </a:fld>
            <a:endParaRPr lang="e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03444237"/>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5/10/19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8314849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B47BA-EBBA-1940-8C27-000D3D5052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3FB565-F254-0340-82B0-58A9125BEE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77B0F3-4325-3D44-90E2-EF9C6E14731D}"/>
              </a:ext>
            </a:extLst>
          </p:cNvPr>
          <p:cNvSpPr>
            <a:spLocks noGrp="1"/>
          </p:cNvSpPr>
          <p:nvPr>
            <p:ph type="dt" sz="half" idx="10"/>
          </p:nvPr>
        </p:nvSpPr>
        <p:spPr/>
        <p:txBody>
          <a:bodyPr/>
          <a:lstStyle/>
          <a:p>
            <a:fld id="{C7897C1E-F337-8D4A-B5A8-7FED11762E5E}" type="datetimeFigureOut">
              <a:rPr lang="en-US" smtClean="0"/>
              <a:t>5/10/19</a:t>
            </a:fld>
            <a:endParaRPr lang="en-US"/>
          </a:p>
        </p:txBody>
      </p:sp>
      <p:sp>
        <p:nvSpPr>
          <p:cNvPr id="5" name="Footer Placeholder 4">
            <a:extLst>
              <a:ext uri="{FF2B5EF4-FFF2-40B4-BE49-F238E27FC236}">
                <a16:creationId xmlns:a16="http://schemas.microsoft.com/office/drawing/2014/main" id="{34D20FA0-4ABD-364B-9773-1AEB2442EF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6E8089-0A03-594F-A044-B1E2E03DED03}"/>
              </a:ext>
            </a:extLst>
          </p:cNvPr>
          <p:cNvSpPr>
            <a:spLocks noGrp="1"/>
          </p:cNvSpPr>
          <p:nvPr>
            <p:ph type="sldNum" sz="quarter" idx="12"/>
          </p:nvPr>
        </p:nvSpPr>
        <p:spPr/>
        <p:txBody>
          <a:bodyPr/>
          <a:lstStyle/>
          <a:p>
            <a:fld id="{B707EA2E-9790-A544-9B4A-4CD5CA5ED507}" type="slidenum">
              <a:rPr lang="en-US" smtClean="0"/>
              <a:t>‹#›</a:t>
            </a:fld>
            <a:endParaRPr lang="en-US"/>
          </a:p>
        </p:txBody>
      </p:sp>
    </p:spTree>
    <p:extLst>
      <p:ext uri="{BB962C8B-B14F-4D97-AF65-F5344CB8AC3E}">
        <p14:creationId xmlns:p14="http://schemas.microsoft.com/office/powerpoint/2010/main" val="25428314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5/10/19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2095054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2"/>
      </p:bgRef>
    </p:bg>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9"/>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9"/>
            <a:ext cx="3794760" cy="2194036"/>
          </a:xfrm>
        </p:spPr>
        <p:txBody>
          <a:bodyPr anchor="t" anchorCtr="1">
            <a:normAutofit/>
          </a:bodyPr>
          <a:lstStyle>
            <a:lvl1pPr marL="0" indent="0" algn="ctr">
              <a:buNone/>
              <a:defRPr sz="1500">
                <a:solidFill>
                  <a:srgbClr val="FFFFFF"/>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5/10/19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89916426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18" name="Rectangle 17"/>
          <p:cNvSpPr/>
          <p:nvPr/>
        </p:nvSpPr>
        <p:spPr>
          <a:xfrm>
            <a:off x="2"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9"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6001" y="0"/>
            <a:ext cx="6102097" cy="6858000"/>
          </a:xfrm>
          <a:solidFill>
            <a:schemeClr val="tx1">
              <a:lumMod val="85000"/>
            </a:schemeClr>
          </a:solidFill>
        </p:spPr>
        <p:txBody>
          <a:bodyPr anchor="t"/>
          <a:lstStyle>
            <a:lvl1pPr marL="0" indent="0">
              <a:buNone/>
              <a:defRPr sz="3200">
                <a:solidFill>
                  <a:schemeClr val="bg1">
                    <a:lumMod val="85000"/>
                    <a:lumOff val="15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9"/>
            <a:ext cx="3794760" cy="2194037"/>
          </a:xfrm>
        </p:spPr>
        <p:txBody>
          <a:bodyPr anchor="t" anchorCtr="1">
            <a:normAutofit/>
          </a:bodyPr>
          <a:lstStyle>
            <a:lvl1pPr marL="0" indent="0" algn="ctr">
              <a:buNone/>
              <a:defRPr sz="1500">
                <a:solidFill>
                  <a:srgbClr val="FFFFFF"/>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5/10/19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236109092"/>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5/10/19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810705720"/>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7"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5/10/19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691146937"/>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73648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610587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905019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406994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62512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4D14-8C97-0A4D-B016-E4BB412986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59CB78-D7CF-C249-A5B4-7F2F6B74BF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E607C5-7BAB-384C-A209-57C28A338B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E9F8B2-7D0E-654E-991F-F3312B093CBA}"/>
              </a:ext>
            </a:extLst>
          </p:cNvPr>
          <p:cNvSpPr>
            <a:spLocks noGrp="1"/>
          </p:cNvSpPr>
          <p:nvPr>
            <p:ph type="dt" sz="half" idx="10"/>
          </p:nvPr>
        </p:nvSpPr>
        <p:spPr/>
        <p:txBody>
          <a:bodyPr/>
          <a:lstStyle/>
          <a:p>
            <a:fld id="{C7897C1E-F337-8D4A-B5A8-7FED11762E5E}" type="datetimeFigureOut">
              <a:rPr lang="en-US" smtClean="0"/>
              <a:t>5/10/19</a:t>
            </a:fld>
            <a:endParaRPr lang="en-US"/>
          </a:p>
        </p:txBody>
      </p:sp>
      <p:sp>
        <p:nvSpPr>
          <p:cNvPr id="6" name="Footer Placeholder 5">
            <a:extLst>
              <a:ext uri="{FF2B5EF4-FFF2-40B4-BE49-F238E27FC236}">
                <a16:creationId xmlns:a16="http://schemas.microsoft.com/office/drawing/2014/main" id="{148AC8BA-37CB-D544-B728-0EEFA7AD0B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DB6BBC-A393-7E40-AAA5-B85B3BD14960}"/>
              </a:ext>
            </a:extLst>
          </p:cNvPr>
          <p:cNvSpPr>
            <a:spLocks noGrp="1"/>
          </p:cNvSpPr>
          <p:nvPr>
            <p:ph type="sldNum" sz="quarter" idx="12"/>
          </p:nvPr>
        </p:nvSpPr>
        <p:spPr/>
        <p:txBody>
          <a:bodyPr/>
          <a:lstStyle/>
          <a:p>
            <a:fld id="{B707EA2E-9790-A544-9B4A-4CD5CA5ED507}" type="slidenum">
              <a:rPr lang="en-US" smtClean="0"/>
              <a:t>‹#›</a:t>
            </a:fld>
            <a:endParaRPr lang="en-US"/>
          </a:p>
        </p:txBody>
      </p:sp>
    </p:spTree>
    <p:extLst>
      <p:ext uri="{BB962C8B-B14F-4D97-AF65-F5344CB8AC3E}">
        <p14:creationId xmlns:p14="http://schemas.microsoft.com/office/powerpoint/2010/main" val="26861237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335180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767908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09569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AC8D8-F657-9E4B-91BD-1CA038CDA3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C51701-6408-7B49-91A5-C412AFF7DA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D2A54F-7C82-754A-89BA-8833746626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BBE2B8-C02A-414E-8C95-6EDEAD4FFB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ECE54C-541C-164D-BB06-BA26769AE9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AF880F-51C7-9447-9190-DBD0F274DF63}"/>
              </a:ext>
            </a:extLst>
          </p:cNvPr>
          <p:cNvSpPr>
            <a:spLocks noGrp="1"/>
          </p:cNvSpPr>
          <p:nvPr>
            <p:ph type="dt" sz="half" idx="10"/>
          </p:nvPr>
        </p:nvSpPr>
        <p:spPr/>
        <p:txBody>
          <a:bodyPr/>
          <a:lstStyle/>
          <a:p>
            <a:fld id="{C7897C1E-F337-8D4A-B5A8-7FED11762E5E}" type="datetimeFigureOut">
              <a:rPr lang="en-US" smtClean="0"/>
              <a:t>5/10/19</a:t>
            </a:fld>
            <a:endParaRPr lang="en-US"/>
          </a:p>
        </p:txBody>
      </p:sp>
      <p:sp>
        <p:nvSpPr>
          <p:cNvPr id="8" name="Footer Placeholder 7">
            <a:extLst>
              <a:ext uri="{FF2B5EF4-FFF2-40B4-BE49-F238E27FC236}">
                <a16:creationId xmlns:a16="http://schemas.microsoft.com/office/drawing/2014/main" id="{6DFA9FC8-7557-3B45-82A3-C035A9D0A7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6D5996-21D9-7A4B-9676-8395B6BCAA2A}"/>
              </a:ext>
            </a:extLst>
          </p:cNvPr>
          <p:cNvSpPr>
            <a:spLocks noGrp="1"/>
          </p:cNvSpPr>
          <p:nvPr>
            <p:ph type="sldNum" sz="quarter" idx="12"/>
          </p:nvPr>
        </p:nvSpPr>
        <p:spPr/>
        <p:txBody>
          <a:bodyPr/>
          <a:lstStyle/>
          <a:p>
            <a:fld id="{B707EA2E-9790-A544-9B4A-4CD5CA5ED507}" type="slidenum">
              <a:rPr lang="en-US" smtClean="0"/>
              <a:t>‹#›</a:t>
            </a:fld>
            <a:endParaRPr lang="en-US"/>
          </a:p>
        </p:txBody>
      </p:sp>
    </p:spTree>
    <p:extLst>
      <p:ext uri="{BB962C8B-B14F-4D97-AF65-F5344CB8AC3E}">
        <p14:creationId xmlns:p14="http://schemas.microsoft.com/office/powerpoint/2010/main" val="236094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790AF-C90A-3549-ABF4-667F638672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11B6D4-88B4-E94C-8E08-4442C20199AE}"/>
              </a:ext>
            </a:extLst>
          </p:cNvPr>
          <p:cNvSpPr>
            <a:spLocks noGrp="1"/>
          </p:cNvSpPr>
          <p:nvPr>
            <p:ph type="dt" sz="half" idx="10"/>
          </p:nvPr>
        </p:nvSpPr>
        <p:spPr/>
        <p:txBody>
          <a:bodyPr/>
          <a:lstStyle/>
          <a:p>
            <a:fld id="{C7897C1E-F337-8D4A-B5A8-7FED11762E5E}" type="datetimeFigureOut">
              <a:rPr lang="en-US" smtClean="0"/>
              <a:t>5/10/19</a:t>
            </a:fld>
            <a:endParaRPr lang="en-US"/>
          </a:p>
        </p:txBody>
      </p:sp>
      <p:sp>
        <p:nvSpPr>
          <p:cNvPr id="4" name="Footer Placeholder 3">
            <a:extLst>
              <a:ext uri="{FF2B5EF4-FFF2-40B4-BE49-F238E27FC236}">
                <a16:creationId xmlns:a16="http://schemas.microsoft.com/office/drawing/2014/main" id="{AB651FB6-CCFF-FB40-B4FB-BDC26C18C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5D9B57-DC5D-724B-B27E-599E6C5D5CF7}"/>
              </a:ext>
            </a:extLst>
          </p:cNvPr>
          <p:cNvSpPr>
            <a:spLocks noGrp="1"/>
          </p:cNvSpPr>
          <p:nvPr>
            <p:ph type="sldNum" sz="quarter" idx="12"/>
          </p:nvPr>
        </p:nvSpPr>
        <p:spPr/>
        <p:txBody>
          <a:bodyPr/>
          <a:lstStyle/>
          <a:p>
            <a:fld id="{B707EA2E-9790-A544-9B4A-4CD5CA5ED507}" type="slidenum">
              <a:rPr lang="en-US" smtClean="0"/>
              <a:t>‹#›</a:t>
            </a:fld>
            <a:endParaRPr lang="en-US"/>
          </a:p>
        </p:txBody>
      </p:sp>
    </p:spTree>
    <p:extLst>
      <p:ext uri="{BB962C8B-B14F-4D97-AF65-F5344CB8AC3E}">
        <p14:creationId xmlns:p14="http://schemas.microsoft.com/office/powerpoint/2010/main" val="3424688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13D842-F2BE-8542-A40F-8E0C3DC17A5B}"/>
              </a:ext>
            </a:extLst>
          </p:cNvPr>
          <p:cNvSpPr>
            <a:spLocks noGrp="1"/>
          </p:cNvSpPr>
          <p:nvPr>
            <p:ph type="dt" sz="half" idx="10"/>
          </p:nvPr>
        </p:nvSpPr>
        <p:spPr/>
        <p:txBody>
          <a:bodyPr/>
          <a:lstStyle/>
          <a:p>
            <a:fld id="{C7897C1E-F337-8D4A-B5A8-7FED11762E5E}" type="datetimeFigureOut">
              <a:rPr lang="en-US" smtClean="0"/>
              <a:t>5/10/19</a:t>
            </a:fld>
            <a:endParaRPr lang="en-US"/>
          </a:p>
        </p:txBody>
      </p:sp>
      <p:sp>
        <p:nvSpPr>
          <p:cNvPr id="3" name="Footer Placeholder 2">
            <a:extLst>
              <a:ext uri="{FF2B5EF4-FFF2-40B4-BE49-F238E27FC236}">
                <a16:creationId xmlns:a16="http://schemas.microsoft.com/office/drawing/2014/main" id="{C41E6353-45D5-B34A-BE75-84FB88CF1F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2B93EA-833E-6048-8FA2-04FAB4B6577A}"/>
              </a:ext>
            </a:extLst>
          </p:cNvPr>
          <p:cNvSpPr>
            <a:spLocks noGrp="1"/>
          </p:cNvSpPr>
          <p:nvPr>
            <p:ph type="sldNum" sz="quarter" idx="12"/>
          </p:nvPr>
        </p:nvSpPr>
        <p:spPr/>
        <p:txBody>
          <a:bodyPr/>
          <a:lstStyle/>
          <a:p>
            <a:fld id="{B707EA2E-9790-A544-9B4A-4CD5CA5ED507}" type="slidenum">
              <a:rPr lang="en-US" smtClean="0"/>
              <a:t>‹#›</a:t>
            </a:fld>
            <a:endParaRPr lang="en-US"/>
          </a:p>
        </p:txBody>
      </p:sp>
    </p:spTree>
    <p:extLst>
      <p:ext uri="{BB962C8B-B14F-4D97-AF65-F5344CB8AC3E}">
        <p14:creationId xmlns:p14="http://schemas.microsoft.com/office/powerpoint/2010/main" val="1312753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6481-9DFB-354E-8A10-01862C5CE2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62D181-04A6-8B4D-BBE6-BDC5268A20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CA639F-8792-6C4E-B1D8-466872A08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1629DD-0347-C944-826D-1BAD534363EE}"/>
              </a:ext>
            </a:extLst>
          </p:cNvPr>
          <p:cNvSpPr>
            <a:spLocks noGrp="1"/>
          </p:cNvSpPr>
          <p:nvPr>
            <p:ph type="dt" sz="half" idx="10"/>
          </p:nvPr>
        </p:nvSpPr>
        <p:spPr/>
        <p:txBody>
          <a:bodyPr/>
          <a:lstStyle/>
          <a:p>
            <a:fld id="{C7897C1E-F337-8D4A-B5A8-7FED11762E5E}" type="datetimeFigureOut">
              <a:rPr lang="en-US" smtClean="0"/>
              <a:t>5/10/19</a:t>
            </a:fld>
            <a:endParaRPr lang="en-US"/>
          </a:p>
        </p:txBody>
      </p:sp>
      <p:sp>
        <p:nvSpPr>
          <p:cNvPr id="6" name="Footer Placeholder 5">
            <a:extLst>
              <a:ext uri="{FF2B5EF4-FFF2-40B4-BE49-F238E27FC236}">
                <a16:creationId xmlns:a16="http://schemas.microsoft.com/office/drawing/2014/main" id="{1197809E-1FEE-EC41-9537-72D7C06A0E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5E34EB-065E-F841-BDCB-D96E04310893}"/>
              </a:ext>
            </a:extLst>
          </p:cNvPr>
          <p:cNvSpPr>
            <a:spLocks noGrp="1"/>
          </p:cNvSpPr>
          <p:nvPr>
            <p:ph type="sldNum" sz="quarter" idx="12"/>
          </p:nvPr>
        </p:nvSpPr>
        <p:spPr/>
        <p:txBody>
          <a:bodyPr/>
          <a:lstStyle/>
          <a:p>
            <a:fld id="{B707EA2E-9790-A544-9B4A-4CD5CA5ED507}" type="slidenum">
              <a:rPr lang="en-US" smtClean="0"/>
              <a:t>‹#›</a:t>
            </a:fld>
            <a:endParaRPr lang="en-US"/>
          </a:p>
        </p:txBody>
      </p:sp>
    </p:spTree>
    <p:extLst>
      <p:ext uri="{BB962C8B-B14F-4D97-AF65-F5344CB8AC3E}">
        <p14:creationId xmlns:p14="http://schemas.microsoft.com/office/powerpoint/2010/main" val="3852374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C81B-84CF-6140-83BB-8C296DA877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8A44EC-DE76-734C-A117-172B130856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07B6A2-50F8-D34D-8F6F-70E6214660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0C227C-8859-9549-B527-C2813C939B89}"/>
              </a:ext>
            </a:extLst>
          </p:cNvPr>
          <p:cNvSpPr>
            <a:spLocks noGrp="1"/>
          </p:cNvSpPr>
          <p:nvPr>
            <p:ph type="dt" sz="half" idx="10"/>
          </p:nvPr>
        </p:nvSpPr>
        <p:spPr/>
        <p:txBody>
          <a:bodyPr/>
          <a:lstStyle/>
          <a:p>
            <a:fld id="{C7897C1E-F337-8D4A-B5A8-7FED11762E5E}" type="datetimeFigureOut">
              <a:rPr lang="en-US" smtClean="0"/>
              <a:t>5/10/19</a:t>
            </a:fld>
            <a:endParaRPr lang="en-US"/>
          </a:p>
        </p:txBody>
      </p:sp>
      <p:sp>
        <p:nvSpPr>
          <p:cNvPr id="6" name="Footer Placeholder 5">
            <a:extLst>
              <a:ext uri="{FF2B5EF4-FFF2-40B4-BE49-F238E27FC236}">
                <a16:creationId xmlns:a16="http://schemas.microsoft.com/office/drawing/2014/main" id="{DF7D9D0B-1AB5-2A45-95C8-AE61D719B7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F79391-5107-9E49-A54E-83CB40E3AB18}"/>
              </a:ext>
            </a:extLst>
          </p:cNvPr>
          <p:cNvSpPr>
            <a:spLocks noGrp="1"/>
          </p:cNvSpPr>
          <p:nvPr>
            <p:ph type="sldNum" sz="quarter" idx="12"/>
          </p:nvPr>
        </p:nvSpPr>
        <p:spPr/>
        <p:txBody>
          <a:bodyPr/>
          <a:lstStyle/>
          <a:p>
            <a:fld id="{B707EA2E-9790-A544-9B4A-4CD5CA5ED507}" type="slidenum">
              <a:rPr lang="en-US" smtClean="0"/>
              <a:t>‹#›</a:t>
            </a:fld>
            <a:endParaRPr lang="en-US"/>
          </a:p>
        </p:txBody>
      </p:sp>
    </p:spTree>
    <p:extLst>
      <p:ext uri="{BB962C8B-B14F-4D97-AF65-F5344CB8AC3E}">
        <p14:creationId xmlns:p14="http://schemas.microsoft.com/office/powerpoint/2010/main" val="1028585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A465FF-9DEB-0B44-BCF3-E36425CE2E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474E4D-58D5-3042-8080-5F96C2F5C1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AE019B-DEB0-6545-95B5-1ABEA2647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897C1E-F337-8D4A-B5A8-7FED11762E5E}" type="datetimeFigureOut">
              <a:rPr lang="en-US" smtClean="0"/>
              <a:t>5/10/19</a:t>
            </a:fld>
            <a:endParaRPr lang="en-US"/>
          </a:p>
        </p:txBody>
      </p:sp>
      <p:sp>
        <p:nvSpPr>
          <p:cNvPr id="5" name="Footer Placeholder 4">
            <a:extLst>
              <a:ext uri="{FF2B5EF4-FFF2-40B4-BE49-F238E27FC236}">
                <a16:creationId xmlns:a16="http://schemas.microsoft.com/office/drawing/2014/main" id="{3D7C8254-1A28-FE4D-BACF-2C50F86528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ACBD6F-6FAE-674D-9BE6-3CE8C66BA8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7EA2E-9790-A544-9B4A-4CD5CA5ED507}" type="slidenum">
              <a:rPr lang="en-US" smtClean="0"/>
              <a:t>‹#›</a:t>
            </a:fld>
            <a:endParaRPr lang="en-US"/>
          </a:p>
        </p:txBody>
      </p:sp>
    </p:spTree>
    <p:extLst>
      <p:ext uri="{BB962C8B-B14F-4D97-AF65-F5344CB8AC3E}">
        <p14:creationId xmlns:p14="http://schemas.microsoft.com/office/powerpoint/2010/main" val="905721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838200" y="1825625"/>
            <a:ext cx="10515600" cy="43512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a:p>
        </p:txBody>
      </p:sp>
      <p:pic>
        <p:nvPicPr>
          <p:cNvPr id="56" name="Google Shape;56;p13"/>
          <p:cNvPicPr preferRelativeResize="0"/>
          <p:nvPr/>
        </p:nvPicPr>
        <p:blipFill rotWithShape="1">
          <a:blip r:embed="rId14">
            <a:alphaModFix/>
          </a:blip>
          <a:srcRect b="20057"/>
          <a:stretch/>
        </p:blipFill>
        <p:spPr>
          <a:xfrm>
            <a:off x="142891" y="64850"/>
            <a:ext cx="889000" cy="812211"/>
          </a:xfrm>
          <a:prstGeom prst="rect">
            <a:avLst/>
          </a:prstGeom>
          <a:noFill/>
          <a:ln>
            <a:noFill/>
          </a:ln>
        </p:spPr>
      </p:pic>
      <p:pic>
        <p:nvPicPr>
          <p:cNvPr id="57" name="Google Shape;57;p13"/>
          <p:cNvPicPr preferRelativeResize="0"/>
          <p:nvPr/>
        </p:nvPicPr>
        <p:blipFill rotWithShape="1">
          <a:blip r:embed="rId15">
            <a:alphaModFix/>
          </a:blip>
          <a:srcRect t="2093" b="20650"/>
          <a:stretch/>
        </p:blipFill>
        <p:spPr>
          <a:xfrm>
            <a:off x="47517" y="5825285"/>
            <a:ext cx="12096968" cy="858787"/>
          </a:xfrm>
          <a:prstGeom prst="rect">
            <a:avLst/>
          </a:prstGeom>
          <a:noFill/>
          <a:ln>
            <a:noFill/>
          </a:ln>
        </p:spPr>
      </p:pic>
      <p:pic>
        <p:nvPicPr>
          <p:cNvPr id="58" name="Google Shape;58;p13"/>
          <p:cNvPicPr preferRelativeResize="0"/>
          <p:nvPr/>
        </p:nvPicPr>
        <p:blipFill rotWithShape="1">
          <a:blip r:embed="rId16">
            <a:alphaModFix/>
          </a:blip>
          <a:srcRect/>
          <a:stretch/>
        </p:blipFill>
        <p:spPr>
          <a:xfrm>
            <a:off x="11176725" y="-6507"/>
            <a:ext cx="914400" cy="952500"/>
          </a:xfrm>
          <a:prstGeom prst="rect">
            <a:avLst/>
          </a:prstGeom>
          <a:noFill/>
          <a:ln>
            <a:noFill/>
          </a:ln>
        </p:spPr>
      </p:pic>
    </p:spTree>
    <p:extLst>
      <p:ext uri="{BB962C8B-B14F-4D97-AF65-F5344CB8AC3E}">
        <p14:creationId xmlns:p14="http://schemas.microsoft.com/office/powerpoint/2010/main" val="76171794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chemeClr val="bg2">
              <a:lumMod val="60000"/>
              <a:lumOff val="40000"/>
              <a:alpha val="15000"/>
            </a:schemeClr>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6"/>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7" cy="323968"/>
          </a:xfrm>
          <a:prstGeom prst="rect">
            <a:avLst/>
          </a:prstGeom>
        </p:spPr>
        <p:txBody>
          <a:bodyPr vert="horz" lIns="91440" tIns="45720" rIns="91440" bIns="45720" rtlCol="0" anchor="ctr"/>
          <a:lstStyle>
            <a:lvl1pPr algn="r">
              <a:defRPr sz="1051">
                <a:solidFill>
                  <a:schemeClr val="tx1">
                    <a:alpha val="70000"/>
                  </a:schemeClr>
                </a:solidFill>
              </a:defRPr>
            </a:lvl1pPr>
          </a:lstStyle>
          <a:p>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1">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3"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464973619"/>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ctr" defTabSz="914377"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594" indent="-228594" algn="l" defTabSz="914377"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189"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783"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377"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2971"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30"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276"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09"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28"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3646628"/>
      </p:ext>
    </p:extLst>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4.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7.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5.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5.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5.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5.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5.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5.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5.xml"/><Relationship Id="rId5" Type="http://schemas.openxmlformats.org/officeDocument/2006/relationships/image" Target="../media/image40.jpe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50.png"/><Relationship Id="rId3" Type="http://schemas.openxmlformats.org/officeDocument/2006/relationships/image" Target="../media/image5.png"/><Relationship Id="rId7" Type="http://schemas.openxmlformats.org/officeDocument/2006/relationships/image" Target="../media/image47.png"/><Relationship Id="rId12" Type="http://schemas.openxmlformats.org/officeDocument/2006/relationships/customXml" Target="../ink/ink4.xml"/><Relationship Id="rId2" Type="http://schemas.openxmlformats.org/officeDocument/2006/relationships/notesSlide" Target="../notesSlides/notesSlide25.xml"/><Relationship Id="rId1" Type="http://schemas.openxmlformats.org/officeDocument/2006/relationships/slideLayout" Target="../slideLayouts/slideLayout35.xml"/><Relationship Id="rId6" Type="http://schemas.openxmlformats.org/officeDocument/2006/relationships/customXml" Target="../ink/ink1.xml"/><Relationship Id="rId11" Type="http://schemas.openxmlformats.org/officeDocument/2006/relationships/image" Target="../media/image49.png"/><Relationship Id="rId5" Type="http://schemas.openxmlformats.org/officeDocument/2006/relationships/image" Target="../media/image40.jpeg"/><Relationship Id="rId15" Type="http://schemas.openxmlformats.org/officeDocument/2006/relationships/image" Target="../media/image51.png"/><Relationship Id="rId10" Type="http://schemas.openxmlformats.org/officeDocument/2006/relationships/customXml" Target="../ink/ink3.xml"/><Relationship Id="rId4" Type="http://schemas.openxmlformats.org/officeDocument/2006/relationships/image" Target="../media/image39.png"/><Relationship Id="rId9" Type="http://schemas.openxmlformats.org/officeDocument/2006/relationships/image" Target="../media/image48.png"/><Relationship Id="rId14" Type="http://schemas.openxmlformats.org/officeDocument/2006/relationships/customXml" Target="../ink/ink5.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35.xml"/><Relationship Id="rId5" Type="http://schemas.openxmlformats.org/officeDocument/2006/relationships/image" Target="../media/image41.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5.xml"/><Relationship Id="rId6" Type="http://schemas.openxmlformats.org/officeDocument/2006/relationships/image" Target="../media/image42.jpeg"/><Relationship Id="rId5" Type="http://schemas.openxmlformats.org/officeDocument/2006/relationships/image" Target="../media/image40.jpe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35.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35.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35.xml"/><Relationship Id="rId5" Type="http://schemas.openxmlformats.org/officeDocument/2006/relationships/image" Target="../media/image45.gif"/><Relationship Id="rId4" Type="http://schemas.openxmlformats.org/officeDocument/2006/relationships/image" Target="../media/image44.gif"/></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35.xml"/><Relationship Id="rId4" Type="http://schemas.openxmlformats.org/officeDocument/2006/relationships/image" Target="../media/image46.gif"/></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35.xml"/><Relationship Id="rId4" Type="http://schemas.openxmlformats.org/officeDocument/2006/relationships/image" Target="../media/image47.gif"/></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hyperlink" Target="https://github.com/The-Assembly/IntroToTensorFlowJS.git" TargetMode="External"/><Relationship Id="rId4" Type="http://schemas.openxmlformats.org/officeDocument/2006/relationships/hyperlink" Target="https://github.com/The-Assembly/Blockchain-with-R.gi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7.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chart" Target="../charts/char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hyperlink" Target="https://www.rstudio.com/products/rstudio/download/" TargetMode="External"/><Relationship Id="rId4" Type="http://schemas.openxmlformats.org/officeDocument/2006/relationships/hyperlink" Target="https://cran.r-project.org/b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E19C11F-8FE9-084A-BB7F-A6D5807253BF}"/>
              </a:ext>
            </a:extLst>
          </p:cNvPr>
          <p:cNvPicPr>
            <a:picLocks noChangeAspect="1"/>
          </p:cNvPicPr>
          <p:nvPr/>
        </p:nvPicPr>
        <p:blipFill rotWithShape="1">
          <a:blip r:embed="rId2"/>
          <a:srcRect b="1316"/>
          <a:stretch/>
        </p:blipFill>
        <p:spPr>
          <a:xfrm>
            <a:off x="20" y="10"/>
            <a:ext cx="12191980" cy="6857990"/>
          </a:xfrm>
          <a:prstGeom prst="rect">
            <a:avLst/>
          </a:prstGeom>
        </p:spPr>
      </p:pic>
    </p:spTree>
    <p:extLst>
      <p:ext uri="{BB962C8B-B14F-4D97-AF65-F5344CB8AC3E}">
        <p14:creationId xmlns:p14="http://schemas.microsoft.com/office/powerpoint/2010/main" val="4292566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
        <p:cNvGrpSpPr/>
        <p:nvPr/>
      </p:nvGrpSpPr>
      <p:grpSpPr>
        <a:xfrm>
          <a:off x="0" y="0"/>
          <a:ext cx="0" cy="0"/>
          <a:chOff x="0" y="0"/>
          <a:chExt cx="0" cy="0"/>
        </a:xfrm>
      </p:grpSpPr>
      <p:sp>
        <p:nvSpPr>
          <p:cNvPr id="167" name="Google Shape;167;p31"/>
          <p:cNvSpPr txBox="1"/>
          <p:nvPr/>
        </p:nvSpPr>
        <p:spPr>
          <a:xfrm>
            <a:off x="609600" y="700217"/>
            <a:ext cx="10972800" cy="580547"/>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4400"/>
            </a:pPr>
            <a:r>
              <a:rPr lang="en-GB" sz="5333" b="1" kern="0" dirty="0">
                <a:solidFill>
                  <a:srgbClr val="000000"/>
                </a:solidFill>
                <a:latin typeface="Calibri"/>
                <a:ea typeface="Calibri"/>
                <a:cs typeface="Calibri"/>
                <a:sym typeface="Calibri"/>
              </a:rPr>
              <a:t>Studio Layout</a:t>
            </a:r>
          </a:p>
          <a:p>
            <a:pPr algn="ctr" defTabSz="1219170">
              <a:buClr>
                <a:srgbClr val="000000"/>
              </a:buClr>
              <a:buSzPts val="4400"/>
            </a:pPr>
            <a:endParaRPr sz="5067" kern="0" dirty="0">
              <a:solidFill>
                <a:srgbClr val="000000"/>
              </a:solidFill>
              <a:latin typeface="Calibri"/>
              <a:ea typeface="Calibri"/>
              <a:cs typeface="Calibri"/>
              <a:sym typeface="Calibri"/>
            </a:endParaRPr>
          </a:p>
        </p:txBody>
      </p:sp>
      <p:pic>
        <p:nvPicPr>
          <p:cNvPr id="6" name="Picture 2" descr="Image result for r">
            <a:extLst>
              <a:ext uri="{FF2B5EF4-FFF2-40B4-BE49-F238E27FC236}">
                <a16:creationId xmlns:a16="http://schemas.microsoft.com/office/drawing/2014/main" id="{763A4E84-0E42-4079-8A05-AA127F3A96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3846" y="152476"/>
            <a:ext cx="857309" cy="6643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9267245-1D2F-4F9E-83E5-E164C0E032AB}"/>
              </a:ext>
            </a:extLst>
          </p:cNvPr>
          <p:cNvPicPr>
            <a:picLocks noChangeAspect="1"/>
          </p:cNvPicPr>
          <p:nvPr/>
        </p:nvPicPr>
        <p:blipFill>
          <a:blip r:embed="rId5"/>
          <a:stretch>
            <a:fillRect/>
          </a:stretch>
        </p:blipFill>
        <p:spPr>
          <a:xfrm>
            <a:off x="1540872" y="933450"/>
            <a:ext cx="9110257" cy="5224332"/>
          </a:xfrm>
          <a:prstGeom prst="rect">
            <a:avLst/>
          </a:prstGeom>
        </p:spPr>
      </p:pic>
    </p:spTree>
    <p:extLst>
      <p:ext uri="{BB962C8B-B14F-4D97-AF65-F5344CB8AC3E}">
        <p14:creationId xmlns:p14="http://schemas.microsoft.com/office/powerpoint/2010/main" val="2945664019"/>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2" name="Google Shape;172;p32"/>
          <p:cNvSpPr txBox="1"/>
          <p:nvPr/>
        </p:nvSpPr>
        <p:spPr>
          <a:xfrm>
            <a:off x="609600" y="49248"/>
            <a:ext cx="10972800" cy="1143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4400"/>
            </a:pPr>
            <a:r>
              <a:rPr lang="en" sz="5867" b="1" kern="0">
                <a:solidFill>
                  <a:srgbClr val="000000"/>
                </a:solidFill>
                <a:latin typeface="Calibri"/>
                <a:ea typeface="Calibri"/>
                <a:cs typeface="Calibri"/>
                <a:sym typeface="Calibri"/>
              </a:rPr>
              <a:t>Flow</a:t>
            </a:r>
            <a:r>
              <a:rPr lang="en" sz="5867" kern="0">
                <a:solidFill>
                  <a:srgbClr val="000000"/>
                </a:solidFill>
                <a:latin typeface="Calibri"/>
                <a:ea typeface="Calibri"/>
                <a:cs typeface="Calibri"/>
                <a:sym typeface="Calibri"/>
              </a:rPr>
              <a:t> </a:t>
            </a:r>
            <a:r>
              <a:rPr lang="en-GB" sz="5867" b="1" kern="0">
                <a:solidFill>
                  <a:srgbClr val="000000"/>
                </a:solidFill>
                <a:latin typeface="Calibri"/>
                <a:ea typeface="Calibri"/>
                <a:cs typeface="Calibri"/>
                <a:sym typeface="Calibri"/>
              </a:rPr>
              <a:t>Control</a:t>
            </a:r>
            <a:endParaRPr sz="5867" b="1" kern="0">
              <a:solidFill>
                <a:srgbClr val="000000"/>
              </a:solidFill>
              <a:latin typeface="Calibri"/>
              <a:ea typeface="Calibri"/>
              <a:cs typeface="Calibri"/>
              <a:sym typeface="Calibri"/>
            </a:endParaRPr>
          </a:p>
        </p:txBody>
      </p:sp>
      <p:sp>
        <p:nvSpPr>
          <p:cNvPr id="173" name="Google Shape;173;p32"/>
          <p:cNvSpPr/>
          <p:nvPr/>
        </p:nvSpPr>
        <p:spPr>
          <a:xfrm>
            <a:off x="485774" y="1269183"/>
            <a:ext cx="11096625" cy="4793887"/>
          </a:xfrm>
          <a:prstGeom prst="rect">
            <a:avLst/>
          </a:prstGeom>
          <a:noFill/>
          <a:ln>
            <a:noFill/>
          </a:ln>
        </p:spPr>
        <p:txBody>
          <a:bodyPr spcFirstLastPara="1" wrap="square" lIns="121900" tIns="60933" rIns="121900" bIns="60933" anchor="t" anchorCtr="0">
            <a:noAutofit/>
          </a:bodyPr>
          <a:lstStyle/>
          <a:p>
            <a:pPr marL="558786" indent="-457189" defTabSz="1219170">
              <a:buClr>
                <a:srgbClr val="000000"/>
              </a:buClr>
              <a:buSzPts val="2400"/>
              <a:buFont typeface="Arial" panose="020B0604020202020204" pitchFamily="34" charset="0"/>
              <a:buChar char="•"/>
            </a:pPr>
            <a:r>
              <a:rPr lang="en-GB" sz="3200" kern="0">
                <a:solidFill>
                  <a:srgbClr val="000000"/>
                </a:solidFill>
                <a:latin typeface="Calibri"/>
                <a:ea typeface="Calibri"/>
                <a:cs typeface="Calibri"/>
                <a:sym typeface="Calibri"/>
              </a:rPr>
              <a:t>if statement</a:t>
            </a:r>
          </a:p>
          <a:p>
            <a:pPr marL="101597" defTabSz="1219170">
              <a:buClr>
                <a:srgbClr val="000000"/>
              </a:buClr>
              <a:buSzPts val="2400"/>
            </a:pPr>
            <a:r>
              <a:rPr lang="en-GB" sz="3200" kern="0">
                <a:solidFill>
                  <a:srgbClr val="000000"/>
                </a:solidFill>
                <a:latin typeface="Calibri"/>
                <a:ea typeface="Calibri"/>
                <a:cs typeface="Calibri"/>
                <a:sym typeface="Calibri"/>
              </a:rPr>
              <a:t>	</a:t>
            </a:r>
          </a:p>
          <a:p>
            <a:pPr marL="558786" indent="-457189" defTabSz="1219170">
              <a:buClr>
                <a:srgbClr val="000000"/>
              </a:buClr>
              <a:buSzPts val="2400"/>
              <a:buFont typeface="Arial" panose="020B0604020202020204" pitchFamily="34" charset="0"/>
              <a:buChar char="•"/>
            </a:pPr>
            <a:endParaRPr lang="en-GB" sz="3200" kern="0">
              <a:solidFill>
                <a:srgbClr val="000000"/>
              </a:solidFill>
              <a:latin typeface="Calibri"/>
              <a:ea typeface="Calibri"/>
              <a:cs typeface="Calibri"/>
              <a:sym typeface="Calibri"/>
            </a:endParaRPr>
          </a:p>
          <a:p>
            <a:pPr marL="101597" defTabSz="1219170">
              <a:buClr>
                <a:srgbClr val="000000"/>
              </a:buClr>
              <a:buSzPts val="2400"/>
            </a:pPr>
            <a:endParaRPr lang="en-GB" sz="3200" kern="0">
              <a:solidFill>
                <a:srgbClr val="000000"/>
              </a:solidFill>
              <a:latin typeface="Calibri"/>
              <a:ea typeface="Calibri"/>
              <a:cs typeface="Calibri"/>
              <a:sym typeface="Calibri"/>
            </a:endParaRPr>
          </a:p>
          <a:p>
            <a:pPr marL="101597" defTabSz="1219170">
              <a:buClr>
                <a:srgbClr val="000000"/>
              </a:buClr>
              <a:buSzPts val="2400"/>
            </a:pPr>
            <a:endParaRPr lang="en-GB" sz="3200" kern="0">
              <a:solidFill>
                <a:srgbClr val="000000"/>
              </a:solidFill>
              <a:latin typeface="Calibri"/>
              <a:ea typeface="Calibri"/>
              <a:cs typeface="Calibri"/>
              <a:sym typeface="Calibri"/>
            </a:endParaRPr>
          </a:p>
          <a:p>
            <a:pPr marL="558786" indent="-457189" defTabSz="1219170">
              <a:buClr>
                <a:srgbClr val="000000"/>
              </a:buClr>
              <a:buSzPts val="2400"/>
              <a:buFont typeface="Arial" panose="020B0604020202020204" pitchFamily="34" charset="0"/>
              <a:buChar char="•"/>
            </a:pPr>
            <a:r>
              <a:rPr lang="en-GB" sz="3200" kern="0">
                <a:solidFill>
                  <a:srgbClr val="000000"/>
                </a:solidFill>
                <a:latin typeface="Calibri"/>
                <a:ea typeface="Calibri"/>
                <a:cs typeface="Calibri"/>
                <a:sym typeface="Calibri"/>
              </a:rPr>
              <a:t>If…else statement</a:t>
            </a:r>
          </a:p>
          <a:p>
            <a:pPr marL="101597" defTabSz="1219170">
              <a:buClr>
                <a:srgbClr val="000000"/>
              </a:buClr>
              <a:buSzPts val="2400"/>
            </a:pPr>
            <a:endParaRPr sz="3200" kern="0">
              <a:solidFill>
                <a:srgbClr val="000000"/>
              </a:solidFill>
              <a:latin typeface="Calibri"/>
              <a:ea typeface="Calibri"/>
              <a:cs typeface="Calibri"/>
              <a:sym typeface="Calibri"/>
            </a:endParaRPr>
          </a:p>
          <a:p>
            <a:pPr defTabSz="1219170">
              <a:buClr>
                <a:srgbClr val="000000"/>
              </a:buClr>
            </a:pPr>
            <a:endParaRPr sz="3200" kern="0">
              <a:solidFill>
                <a:srgbClr val="000000"/>
              </a:solidFill>
              <a:latin typeface="Calibri"/>
              <a:ea typeface="Calibri"/>
              <a:cs typeface="Calibri"/>
              <a:sym typeface="Calibri"/>
            </a:endParaRPr>
          </a:p>
        </p:txBody>
      </p:sp>
      <p:pic>
        <p:nvPicPr>
          <p:cNvPr id="6" name="Picture 2" descr="Image result for r">
            <a:extLst>
              <a:ext uri="{FF2B5EF4-FFF2-40B4-BE49-F238E27FC236}">
                <a16:creationId xmlns:a16="http://schemas.microsoft.com/office/drawing/2014/main" id="{A2FFDD0C-DDD0-4C22-935B-33F09A26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8715" y="222171"/>
            <a:ext cx="857309" cy="66435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0B5E386-F40E-466E-B692-B5B49D0212DC}"/>
              </a:ext>
            </a:extLst>
          </p:cNvPr>
          <p:cNvPicPr>
            <a:picLocks noChangeAspect="1"/>
          </p:cNvPicPr>
          <p:nvPr/>
        </p:nvPicPr>
        <p:blipFill rotWithShape="1">
          <a:blip r:embed="rId5"/>
          <a:srcRect l="3333" r="7241"/>
          <a:stretch/>
        </p:blipFill>
        <p:spPr>
          <a:xfrm>
            <a:off x="4120066" y="1207205"/>
            <a:ext cx="2789805" cy="2813580"/>
          </a:xfrm>
          <a:prstGeom prst="rect">
            <a:avLst/>
          </a:prstGeom>
        </p:spPr>
      </p:pic>
      <p:pic>
        <p:nvPicPr>
          <p:cNvPr id="3" name="Picture 2">
            <a:extLst>
              <a:ext uri="{FF2B5EF4-FFF2-40B4-BE49-F238E27FC236}">
                <a16:creationId xmlns:a16="http://schemas.microsoft.com/office/drawing/2014/main" id="{A1A0D802-31E1-434A-B884-C577CB78DCB8}"/>
              </a:ext>
            </a:extLst>
          </p:cNvPr>
          <p:cNvPicPr>
            <a:picLocks noChangeAspect="1"/>
          </p:cNvPicPr>
          <p:nvPr/>
        </p:nvPicPr>
        <p:blipFill>
          <a:blip r:embed="rId6"/>
          <a:stretch>
            <a:fillRect/>
          </a:stretch>
        </p:blipFill>
        <p:spPr>
          <a:xfrm>
            <a:off x="7028784" y="1543942"/>
            <a:ext cx="3423099" cy="1499231"/>
          </a:xfrm>
          <a:prstGeom prst="rect">
            <a:avLst/>
          </a:prstGeom>
        </p:spPr>
      </p:pic>
      <p:pic>
        <p:nvPicPr>
          <p:cNvPr id="4" name="Picture 3">
            <a:extLst>
              <a:ext uri="{FF2B5EF4-FFF2-40B4-BE49-F238E27FC236}">
                <a16:creationId xmlns:a16="http://schemas.microsoft.com/office/drawing/2014/main" id="{31ABAF79-A3B7-41DC-A744-AEBED56CEE19}"/>
              </a:ext>
            </a:extLst>
          </p:cNvPr>
          <p:cNvPicPr>
            <a:picLocks noChangeAspect="1"/>
          </p:cNvPicPr>
          <p:nvPr/>
        </p:nvPicPr>
        <p:blipFill>
          <a:blip r:embed="rId7"/>
          <a:stretch>
            <a:fillRect/>
          </a:stretch>
        </p:blipFill>
        <p:spPr>
          <a:xfrm>
            <a:off x="7562350" y="3174669"/>
            <a:ext cx="3510463" cy="2813580"/>
          </a:xfrm>
          <a:prstGeom prst="rect">
            <a:avLst/>
          </a:prstGeom>
        </p:spPr>
      </p:pic>
      <p:pic>
        <p:nvPicPr>
          <p:cNvPr id="5" name="Picture 4">
            <a:extLst>
              <a:ext uri="{FF2B5EF4-FFF2-40B4-BE49-F238E27FC236}">
                <a16:creationId xmlns:a16="http://schemas.microsoft.com/office/drawing/2014/main" id="{576FBBF5-16A1-4F46-BB25-D20DF3C42AED}"/>
              </a:ext>
            </a:extLst>
          </p:cNvPr>
          <p:cNvPicPr>
            <a:picLocks noChangeAspect="1"/>
          </p:cNvPicPr>
          <p:nvPr/>
        </p:nvPicPr>
        <p:blipFill>
          <a:blip r:embed="rId8"/>
          <a:stretch>
            <a:fillRect/>
          </a:stretch>
        </p:blipFill>
        <p:spPr>
          <a:xfrm>
            <a:off x="4329120" y="4214259"/>
            <a:ext cx="3233229" cy="1848811"/>
          </a:xfrm>
          <a:prstGeom prst="rect">
            <a:avLst/>
          </a:prstGeom>
        </p:spPr>
      </p:pic>
    </p:spTree>
    <p:extLst>
      <p:ext uri="{BB962C8B-B14F-4D97-AF65-F5344CB8AC3E}">
        <p14:creationId xmlns:p14="http://schemas.microsoft.com/office/powerpoint/2010/main" val="162436224"/>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3" name="Google Shape;173;p32"/>
          <p:cNvSpPr/>
          <p:nvPr/>
        </p:nvSpPr>
        <p:spPr>
          <a:xfrm>
            <a:off x="260800" y="1403833"/>
            <a:ext cx="11569251" cy="4654067"/>
          </a:xfrm>
          <a:prstGeom prst="rect">
            <a:avLst/>
          </a:prstGeom>
          <a:noFill/>
          <a:ln>
            <a:noFill/>
          </a:ln>
        </p:spPr>
        <p:txBody>
          <a:bodyPr spcFirstLastPara="1" wrap="square" lIns="121900" tIns="60933" rIns="121900" bIns="60933" anchor="t" anchorCtr="0">
            <a:noAutofit/>
          </a:bodyPr>
          <a:lstStyle/>
          <a:p>
            <a:pPr marL="558786" indent="-457189" defTabSz="1219170">
              <a:buClr>
                <a:srgbClr val="000000"/>
              </a:buClr>
              <a:buSzPts val="2400"/>
              <a:buFont typeface="Arial" panose="020B0604020202020204" pitchFamily="34" charset="0"/>
              <a:buChar char="•"/>
            </a:pPr>
            <a:endParaRPr sz="3200" kern="0">
              <a:solidFill>
                <a:srgbClr val="000000"/>
              </a:solidFill>
              <a:latin typeface="Calibri"/>
              <a:ea typeface="Calibri"/>
              <a:cs typeface="Calibri"/>
              <a:sym typeface="Calibri"/>
            </a:endParaRPr>
          </a:p>
          <a:p>
            <a:pPr defTabSz="1219170">
              <a:buClr>
                <a:srgbClr val="000000"/>
              </a:buClr>
            </a:pPr>
            <a:endParaRPr sz="3200" kern="0">
              <a:solidFill>
                <a:srgbClr val="000000"/>
              </a:solidFill>
              <a:latin typeface="Calibri"/>
              <a:ea typeface="Calibri"/>
              <a:cs typeface="Calibri"/>
              <a:sym typeface="Calibri"/>
            </a:endParaRPr>
          </a:p>
        </p:txBody>
      </p:sp>
      <p:sp>
        <p:nvSpPr>
          <p:cNvPr id="3" name="Rectangle 2">
            <a:extLst>
              <a:ext uri="{FF2B5EF4-FFF2-40B4-BE49-F238E27FC236}">
                <a16:creationId xmlns:a16="http://schemas.microsoft.com/office/drawing/2014/main" id="{FC80D67C-A77F-4BB5-A581-D4E61E4CF7BD}"/>
              </a:ext>
            </a:extLst>
          </p:cNvPr>
          <p:cNvSpPr/>
          <p:nvPr/>
        </p:nvSpPr>
        <p:spPr>
          <a:xfrm>
            <a:off x="1130175" y="228357"/>
            <a:ext cx="10607224" cy="5016758"/>
          </a:xfrm>
          <a:prstGeom prst="rect">
            <a:avLst/>
          </a:prstGeom>
        </p:spPr>
        <p:txBody>
          <a:bodyPr wrap="square">
            <a:spAutoFit/>
          </a:bodyPr>
          <a:lstStyle/>
          <a:p>
            <a:pPr marL="558786" indent="-457189" defTabSz="1219170">
              <a:buClr>
                <a:srgbClr val="000000"/>
              </a:buClr>
              <a:buSzPts val="2400"/>
              <a:buFont typeface="Arial" panose="020B0604020202020204" pitchFamily="34" charset="0"/>
              <a:buChar char="•"/>
            </a:pPr>
            <a:r>
              <a:rPr lang="en-GB" sz="3200" kern="0">
                <a:solidFill>
                  <a:srgbClr val="000000"/>
                </a:solidFill>
                <a:latin typeface="Calibri"/>
                <a:ea typeface="Calibri"/>
                <a:cs typeface="Calibri"/>
                <a:sym typeface="Calibri"/>
              </a:rPr>
              <a:t>Ifelse() function</a:t>
            </a:r>
          </a:p>
          <a:p>
            <a:pPr marL="101597" defTabSz="1219170">
              <a:buClr>
                <a:srgbClr val="000000"/>
              </a:buClr>
              <a:buSzPts val="2400"/>
            </a:pPr>
            <a:endParaRPr lang="en-GB" sz="3200" kern="0">
              <a:solidFill>
                <a:srgbClr val="000000"/>
              </a:solidFill>
              <a:latin typeface="Calibri"/>
              <a:ea typeface="Calibri"/>
              <a:cs typeface="Calibri"/>
              <a:sym typeface="Calibri"/>
            </a:endParaRPr>
          </a:p>
          <a:p>
            <a:pPr marL="101597" defTabSz="1219170">
              <a:buClr>
                <a:srgbClr val="000000"/>
              </a:buClr>
              <a:buSzPts val="2400"/>
            </a:pPr>
            <a:endParaRPr lang="en-GB" sz="3200" kern="0">
              <a:solidFill>
                <a:srgbClr val="000000"/>
              </a:solidFill>
              <a:latin typeface="Calibri"/>
              <a:ea typeface="Calibri"/>
              <a:cs typeface="Calibri"/>
              <a:sym typeface="Calibri"/>
            </a:endParaRPr>
          </a:p>
          <a:p>
            <a:pPr marL="558786" indent="-457189" defTabSz="1219170">
              <a:buClr>
                <a:srgbClr val="000000"/>
              </a:buClr>
              <a:buSzPts val="2400"/>
              <a:buFont typeface="Arial" panose="020B0604020202020204" pitchFamily="34" charset="0"/>
              <a:buChar char="•"/>
            </a:pPr>
            <a:r>
              <a:rPr lang="en-GB" sz="3200" kern="0">
                <a:solidFill>
                  <a:srgbClr val="000000"/>
                </a:solidFill>
                <a:latin typeface="Calibri"/>
                <a:ea typeface="Calibri"/>
                <a:cs typeface="Calibri"/>
                <a:sym typeface="Calibri"/>
              </a:rPr>
              <a:t>for loop</a:t>
            </a:r>
          </a:p>
          <a:p>
            <a:pPr marL="558786" indent="-457189" defTabSz="1219170">
              <a:buClr>
                <a:srgbClr val="000000"/>
              </a:buClr>
              <a:buSzPts val="2400"/>
              <a:buFont typeface="Arial" panose="020B0604020202020204" pitchFamily="34" charset="0"/>
              <a:buChar char="•"/>
            </a:pPr>
            <a:endParaRPr lang="en-GB" sz="3200" kern="0">
              <a:solidFill>
                <a:srgbClr val="000000"/>
              </a:solidFill>
              <a:latin typeface="Calibri"/>
              <a:ea typeface="Calibri"/>
              <a:cs typeface="Calibri"/>
              <a:sym typeface="Calibri"/>
            </a:endParaRPr>
          </a:p>
          <a:p>
            <a:pPr marL="558786" indent="-457189" defTabSz="1219170">
              <a:buClr>
                <a:srgbClr val="000000"/>
              </a:buClr>
              <a:buSzPts val="2400"/>
              <a:buFont typeface="Arial" panose="020B0604020202020204" pitchFamily="34" charset="0"/>
              <a:buChar char="•"/>
            </a:pPr>
            <a:endParaRPr lang="en-GB" sz="3200" kern="0">
              <a:solidFill>
                <a:srgbClr val="000000"/>
              </a:solidFill>
              <a:latin typeface="Calibri"/>
              <a:ea typeface="Calibri"/>
              <a:cs typeface="Calibri"/>
              <a:sym typeface="Calibri"/>
            </a:endParaRPr>
          </a:p>
          <a:p>
            <a:pPr marL="558786" indent="-457189" defTabSz="1219170">
              <a:buClr>
                <a:srgbClr val="000000"/>
              </a:buClr>
              <a:buSzPts val="2400"/>
              <a:buFont typeface="Arial" panose="020B0604020202020204" pitchFamily="34" charset="0"/>
              <a:buChar char="•"/>
            </a:pPr>
            <a:endParaRPr lang="en-GB" sz="3200" kern="0">
              <a:solidFill>
                <a:srgbClr val="000000"/>
              </a:solidFill>
              <a:latin typeface="Calibri"/>
              <a:ea typeface="Calibri"/>
              <a:cs typeface="Calibri"/>
              <a:sym typeface="Calibri"/>
            </a:endParaRPr>
          </a:p>
          <a:p>
            <a:pPr marL="558786" indent="-457189" defTabSz="1219170">
              <a:buClr>
                <a:srgbClr val="000000"/>
              </a:buClr>
              <a:buSzPts val="2400"/>
              <a:buFont typeface="Arial" panose="020B0604020202020204" pitchFamily="34" charset="0"/>
              <a:buChar char="•"/>
            </a:pPr>
            <a:endParaRPr lang="en-GB" sz="3200" kern="0">
              <a:solidFill>
                <a:srgbClr val="000000"/>
              </a:solidFill>
              <a:latin typeface="Calibri"/>
              <a:ea typeface="Calibri"/>
              <a:cs typeface="Calibri"/>
              <a:sym typeface="Calibri"/>
            </a:endParaRPr>
          </a:p>
          <a:p>
            <a:pPr marL="558786" indent="-457189" defTabSz="1219170">
              <a:buClr>
                <a:srgbClr val="000000"/>
              </a:buClr>
              <a:buSzPts val="2400"/>
              <a:buFont typeface="Arial" panose="020B0604020202020204" pitchFamily="34" charset="0"/>
              <a:buChar char="•"/>
            </a:pPr>
            <a:endParaRPr lang="en-GB" sz="3200" kern="0">
              <a:solidFill>
                <a:srgbClr val="000000"/>
              </a:solidFill>
              <a:latin typeface="Calibri"/>
              <a:ea typeface="Calibri"/>
              <a:cs typeface="Calibri"/>
              <a:sym typeface="Calibri"/>
            </a:endParaRPr>
          </a:p>
          <a:p>
            <a:pPr marL="558786" indent="-457189" defTabSz="1219170">
              <a:buClr>
                <a:srgbClr val="000000"/>
              </a:buClr>
              <a:buSzPts val="2400"/>
              <a:buFont typeface="Arial" panose="020B0604020202020204" pitchFamily="34" charset="0"/>
              <a:buChar char="•"/>
            </a:pPr>
            <a:r>
              <a:rPr lang="en-GB" sz="3200" kern="0">
                <a:solidFill>
                  <a:srgbClr val="000000"/>
                </a:solidFill>
                <a:latin typeface="Calibri"/>
                <a:ea typeface="Calibri"/>
                <a:cs typeface="Calibri"/>
                <a:sym typeface="Calibri"/>
              </a:rPr>
              <a:t>while loop</a:t>
            </a:r>
          </a:p>
        </p:txBody>
      </p:sp>
      <p:pic>
        <p:nvPicPr>
          <p:cNvPr id="4" name="Picture 3">
            <a:extLst>
              <a:ext uri="{FF2B5EF4-FFF2-40B4-BE49-F238E27FC236}">
                <a16:creationId xmlns:a16="http://schemas.microsoft.com/office/drawing/2014/main" id="{D213AC17-AAB4-4FD3-AC2C-F9A52F190F92}"/>
              </a:ext>
            </a:extLst>
          </p:cNvPr>
          <p:cNvPicPr>
            <a:picLocks noChangeAspect="1"/>
          </p:cNvPicPr>
          <p:nvPr/>
        </p:nvPicPr>
        <p:blipFill>
          <a:blip r:embed="rId4"/>
          <a:stretch>
            <a:fillRect/>
          </a:stretch>
        </p:blipFill>
        <p:spPr>
          <a:xfrm>
            <a:off x="3765959" y="1337198"/>
            <a:ext cx="2703315" cy="2829855"/>
          </a:xfrm>
          <a:prstGeom prst="rect">
            <a:avLst/>
          </a:prstGeom>
        </p:spPr>
      </p:pic>
      <p:pic>
        <p:nvPicPr>
          <p:cNvPr id="5" name="Picture 4">
            <a:extLst>
              <a:ext uri="{FF2B5EF4-FFF2-40B4-BE49-F238E27FC236}">
                <a16:creationId xmlns:a16="http://schemas.microsoft.com/office/drawing/2014/main" id="{9E8C8849-DBA4-4F1A-BDAB-FB464B7B76B0}"/>
              </a:ext>
            </a:extLst>
          </p:cNvPr>
          <p:cNvPicPr>
            <a:picLocks noChangeAspect="1"/>
          </p:cNvPicPr>
          <p:nvPr/>
        </p:nvPicPr>
        <p:blipFill>
          <a:blip r:embed="rId5"/>
          <a:stretch>
            <a:fillRect/>
          </a:stretch>
        </p:blipFill>
        <p:spPr>
          <a:xfrm>
            <a:off x="6856796" y="1499062"/>
            <a:ext cx="3422400" cy="1593348"/>
          </a:xfrm>
          <a:prstGeom prst="rect">
            <a:avLst/>
          </a:prstGeom>
        </p:spPr>
      </p:pic>
      <p:pic>
        <p:nvPicPr>
          <p:cNvPr id="7" name="Picture 6">
            <a:extLst>
              <a:ext uri="{FF2B5EF4-FFF2-40B4-BE49-F238E27FC236}">
                <a16:creationId xmlns:a16="http://schemas.microsoft.com/office/drawing/2014/main" id="{772DCEFD-3EBB-4080-918A-3BDFAD4EA598}"/>
              </a:ext>
            </a:extLst>
          </p:cNvPr>
          <p:cNvPicPr>
            <a:picLocks noChangeAspect="1"/>
          </p:cNvPicPr>
          <p:nvPr/>
        </p:nvPicPr>
        <p:blipFill>
          <a:blip r:embed="rId6"/>
          <a:stretch>
            <a:fillRect/>
          </a:stretch>
        </p:blipFill>
        <p:spPr>
          <a:xfrm>
            <a:off x="4025899" y="4462121"/>
            <a:ext cx="3819951" cy="1593348"/>
          </a:xfrm>
          <a:prstGeom prst="rect">
            <a:avLst/>
          </a:prstGeom>
        </p:spPr>
      </p:pic>
      <p:pic>
        <p:nvPicPr>
          <p:cNvPr id="8" name="Picture 7">
            <a:extLst>
              <a:ext uri="{FF2B5EF4-FFF2-40B4-BE49-F238E27FC236}">
                <a16:creationId xmlns:a16="http://schemas.microsoft.com/office/drawing/2014/main" id="{72925E77-01FF-4E25-B2C2-29159A33C33A}"/>
              </a:ext>
            </a:extLst>
          </p:cNvPr>
          <p:cNvPicPr>
            <a:picLocks noChangeAspect="1"/>
          </p:cNvPicPr>
          <p:nvPr/>
        </p:nvPicPr>
        <p:blipFill>
          <a:blip r:embed="rId7"/>
          <a:stretch>
            <a:fillRect/>
          </a:stretch>
        </p:blipFill>
        <p:spPr>
          <a:xfrm>
            <a:off x="7862571" y="3221429"/>
            <a:ext cx="3004853" cy="2937479"/>
          </a:xfrm>
          <a:prstGeom prst="rect">
            <a:avLst/>
          </a:prstGeom>
        </p:spPr>
      </p:pic>
    </p:spTree>
    <p:extLst>
      <p:ext uri="{BB962C8B-B14F-4D97-AF65-F5344CB8AC3E}">
        <p14:creationId xmlns:p14="http://schemas.microsoft.com/office/powerpoint/2010/main" val="2083325114"/>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
        <p:cNvGrpSpPr/>
        <p:nvPr/>
      </p:nvGrpSpPr>
      <p:grpSpPr>
        <a:xfrm>
          <a:off x="0" y="0"/>
          <a:ext cx="0" cy="0"/>
          <a:chOff x="0" y="0"/>
          <a:chExt cx="0" cy="0"/>
        </a:xfrm>
      </p:grpSpPr>
      <p:sp>
        <p:nvSpPr>
          <p:cNvPr id="180" name="Google Shape;180;p33"/>
          <p:cNvSpPr txBox="1"/>
          <p:nvPr/>
        </p:nvSpPr>
        <p:spPr>
          <a:xfrm>
            <a:off x="1314449" y="410225"/>
            <a:ext cx="9172576" cy="1035896"/>
          </a:xfrm>
          <a:prstGeom prst="rect">
            <a:avLst/>
          </a:prstGeom>
          <a:noFill/>
          <a:ln>
            <a:noFill/>
          </a:ln>
        </p:spPr>
        <p:txBody>
          <a:bodyPr spcFirstLastPara="1" wrap="square" lIns="121900" tIns="121900" rIns="121900" bIns="121900" anchor="ctr" anchorCtr="0">
            <a:noAutofit/>
          </a:bodyPr>
          <a:lstStyle/>
          <a:p>
            <a:pPr marL="558786" indent="-457189" defTabSz="1219170">
              <a:buClr>
                <a:srgbClr val="000000"/>
              </a:buClr>
              <a:buSzPts val="2400"/>
              <a:buFont typeface="Arial" panose="020B0604020202020204" pitchFamily="34" charset="0"/>
              <a:buChar char="•"/>
            </a:pPr>
            <a:r>
              <a:rPr lang="en-GB" sz="3200" kern="0">
                <a:solidFill>
                  <a:srgbClr val="000000"/>
                </a:solidFill>
                <a:latin typeface="Calibri"/>
                <a:ea typeface="Calibri"/>
                <a:cs typeface="Calibri"/>
                <a:sym typeface="Calibri"/>
              </a:rPr>
              <a:t>Break and Next Statement</a:t>
            </a:r>
          </a:p>
        </p:txBody>
      </p:sp>
      <p:sp>
        <p:nvSpPr>
          <p:cNvPr id="181" name="Google Shape;181;p33"/>
          <p:cNvSpPr/>
          <p:nvPr/>
        </p:nvSpPr>
        <p:spPr>
          <a:xfrm>
            <a:off x="-189508" y="-792901"/>
            <a:ext cx="10676533" cy="4317151"/>
          </a:xfrm>
          <a:prstGeom prst="rect">
            <a:avLst/>
          </a:prstGeom>
          <a:noFill/>
          <a:ln>
            <a:noFill/>
          </a:ln>
        </p:spPr>
        <p:txBody>
          <a:bodyPr spcFirstLastPara="1" wrap="square" lIns="121900" tIns="60933" rIns="121900" bIns="60933" anchor="t" anchorCtr="0">
            <a:noAutofit/>
          </a:bodyPr>
          <a:lstStyle/>
          <a:p>
            <a:pPr defTabSz="1219170">
              <a:buClr>
                <a:srgbClr val="000000"/>
              </a:buClr>
            </a:pPr>
            <a:endParaRPr sz="3200" u="sng" kern="0">
              <a:solidFill>
                <a:srgbClr val="000000"/>
              </a:solidFill>
              <a:latin typeface="Calibri"/>
              <a:ea typeface="Calibri"/>
              <a:cs typeface="Calibri"/>
              <a:sym typeface="Calibri"/>
            </a:endParaRPr>
          </a:p>
          <a:p>
            <a:pPr defTabSz="1219170">
              <a:buClr>
                <a:srgbClr val="000000"/>
              </a:buClr>
            </a:pPr>
            <a:endParaRPr sz="3200" kern="0">
              <a:solidFill>
                <a:srgbClr val="000000"/>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EA71FD0A-0990-4D05-BC7E-401E4D938302}"/>
              </a:ext>
            </a:extLst>
          </p:cNvPr>
          <p:cNvPicPr>
            <a:picLocks noChangeAspect="1"/>
          </p:cNvPicPr>
          <p:nvPr/>
        </p:nvPicPr>
        <p:blipFill>
          <a:blip r:embed="rId4"/>
          <a:stretch>
            <a:fillRect/>
          </a:stretch>
        </p:blipFill>
        <p:spPr>
          <a:xfrm>
            <a:off x="293276" y="1564540"/>
            <a:ext cx="3297649" cy="3470981"/>
          </a:xfrm>
          <a:prstGeom prst="rect">
            <a:avLst/>
          </a:prstGeom>
        </p:spPr>
      </p:pic>
      <p:pic>
        <p:nvPicPr>
          <p:cNvPr id="3" name="Picture 2">
            <a:extLst>
              <a:ext uri="{FF2B5EF4-FFF2-40B4-BE49-F238E27FC236}">
                <a16:creationId xmlns:a16="http://schemas.microsoft.com/office/drawing/2014/main" id="{4EFD4081-603A-40F9-A402-0B02DEF8434D}"/>
              </a:ext>
            </a:extLst>
          </p:cNvPr>
          <p:cNvPicPr>
            <a:picLocks noChangeAspect="1"/>
          </p:cNvPicPr>
          <p:nvPr/>
        </p:nvPicPr>
        <p:blipFill rotWithShape="1">
          <a:blip r:embed="rId5"/>
          <a:srcRect l="7813" r="1002"/>
          <a:stretch/>
        </p:blipFill>
        <p:spPr>
          <a:xfrm>
            <a:off x="6153256" y="1365673"/>
            <a:ext cx="3370952" cy="3669848"/>
          </a:xfrm>
          <a:prstGeom prst="rect">
            <a:avLst/>
          </a:prstGeom>
        </p:spPr>
      </p:pic>
      <p:pic>
        <p:nvPicPr>
          <p:cNvPr id="5" name="Picture 4">
            <a:extLst>
              <a:ext uri="{FF2B5EF4-FFF2-40B4-BE49-F238E27FC236}">
                <a16:creationId xmlns:a16="http://schemas.microsoft.com/office/drawing/2014/main" id="{5EE2F2D8-B5C2-4AEA-BF52-C1B3AC0A9A20}"/>
              </a:ext>
            </a:extLst>
          </p:cNvPr>
          <p:cNvPicPr>
            <a:picLocks noChangeAspect="1"/>
          </p:cNvPicPr>
          <p:nvPr/>
        </p:nvPicPr>
        <p:blipFill>
          <a:blip r:embed="rId6"/>
          <a:stretch>
            <a:fillRect/>
          </a:stretch>
        </p:blipFill>
        <p:spPr>
          <a:xfrm>
            <a:off x="3502909" y="2215788"/>
            <a:ext cx="2593091" cy="1035897"/>
          </a:xfrm>
          <a:prstGeom prst="rect">
            <a:avLst/>
          </a:prstGeom>
        </p:spPr>
      </p:pic>
      <p:pic>
        <p:nvPicPr>
          <p:cNvPr id="6" name="Picture 5">
            <a:extLst>
              <a:ext uri="{FF2B5EF4-FFF2-40B4-BE49-F238E27FC236}">
                <a16:creationId xmlns:a16="http://schemas.microsoft.com/office/drawing/2014/main" id="{8529EFBF-66AB-4E57-9E79-0B031FC142AA}"/>
              </a:ext>
            </a:extLst>
          </p:cNvPr>
          <p:cNvPicPr>
            <a:picLocks noChangeAspect="1"/>
          </p:cNvPicPr>
          <p:nvPr/>
        </p:nvPicPr>
        <p:blipFill>
          <a:blip r:embed="rId7"/>
          <a:stretch>
            <a:fillRect/>
          </a:stretch>
        </p:blipFill>
        <p:spPr>
          <a:xfrm>
            <a:off x="9581464" y="2193348"/>
            <a:ext cx="2201717" cy="1058336"/>
          </a:xfrm>
          <a:prstGeom prst="rect">
            <a:avLst/>
          </a:prstGeom>
        </p:spPr>
      </p:pic>
    </p:spTree>
    <p:extLst>
      <p:ext uri="{BB962C8B-B14F-4D97-AF65-F5344CB8AC3E}">
        <p14:creationId xmlns:p14="http://schemas.microsoft.com/office/powerpoint/2010/main" val="1337785383"/>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
        <p:cNvGrpSpPr/>
        <p:nvPr/>
      </p:nvGrpSpPr>
      <p:grpSpPr>
        <a:xfrm>
          <a:off x="0" y="0"/>
          <a:ext cx="0" cy="0"/>
          <a:chOff x="0" y="0"/>
          <a:chExt cx="0" cy="0"/>
        </a:xfrm>
      </p:grpSpPr>
      <p:sp>
        <p:nvSpPr>
          <p:cNvPr id="180" name="Google Shape;180;p33"/>
          <p:cNvSpPr txBox="1"/>
          <p:nvPr/>
        </p:nvSpPr>
        <p:spPr>
          <a:xfrm>
            <a:off x="1285875" y="0"/>
            <a:ext cx="9172576" cy="1035896"/>
          </a:xfrm>
          <a:prstGeom prst="rect">
            <a:avLst/>
          </a:prstGeom>
          <a:noFill/>
          <a:ln>
            <a:noFill/>
          </a:ln>
        </p:spPr>
        <p:txBody>
          <a:bodyPr spcFirstLastPara="1" wrap="square" lIns="121900" tIns="121900" rIns="121900" bIns="121900" anchor="ctr" anchorCtr="0">
            <a:noAutofit/>
          </a:bodyPr>
          <a:lstStyle/>
          <a:p>
            <a:pPr marL="558786" indent="-457189" defTabSz="1219170">
              <a:buClr>
                <a:srgbClr val="000000"/>
              </a:buClr>
              <a:buSzPts val="2400"/>
              <a:buFont typeface="Arial" panose="020B0604020202020204" pitchFamily="34" charset="0"/>
              <a:buChar char="•"/>
            </a:pPr>
            <a:endParaRPr lang="en-GB" sz="3200" kern="0">
              <a:solidFill>
                <a:srgbClr val="000000"/>
              </a:solidFill>
              <a:latin typeface="Calibri"/>
              <a:ea typeface="Calibri"/>
              <a:cs typeface="Calibri"/>
              <a:sym typeface="Calibri"/>
            </a:endParaRPr>
          </a:p>
        </p:txBody>
      </p:sp>
      <p:sp>
        <p:nvSpPr>
          <p:cNvPr id="181" name="Google Shape;181;p33"/>
          <p:cNvSpPr/>
          <p:nvPr/>
        </p:nvSpPr>
        <p:spPr>
          <a:xfrm>
            <a:off x="-189508" y="-792901"/>
            <a:ext cx="10676533" cy="4317151"/>
          </a:xfrm>
          <a:prstGeom prst="rect">
            <a:avLst/>
          </a:prstGeom>
          <a:noFill/>
          <a:ln>
            <a:noFill/>
          </a:ln>
        </p:spPr>
        <p:txBody>
          <a:bodyPr spcFirstLastPara="1" wrap="square" lIns="121900" tIns="60933" rIns="121900" bIns="60933" anchor="t" anchorCtr="0">
            <a:noAutofit/>
          </a:bodyPr>
          <a:lstStyle/>
          <a:p>
            <a:pPr defTabSz="1219170">
              <a:buClr>
                <a:srgbClr val="000000"/>
              </a:buClr>
            </a:pPr>
            <a:endParaRPr sz="3200" u="sng" kern="0">
              <a:solidFill>
                <a:srgbClr val="000000"/>
              </a:solidFill>
              <a:latin typeface="Calibri"/>
              <a:ea typeface="Calibri"/>
              <a:cs typeface="Calibri"/>
              <a:sym typeface="Calibri"/>
            </a:endParaRPr>
          </a:p>
          <a:p>
            <a:pPr defTabSz="1219170">
              <a:buClr>
                <a:srgbClr val="000000"/>
              </a:buClr>
            </a:pPr>
            <a:endParaRPr sz="3200" kern="0">
              <a:solidFill>
                <a:srgbClr val="000000"/>
              </a:solidFill>
              <a:latin typeface="Calibri"/>
              <a:ea typeface="Calibri"/>
              <a:cs typeface="Calibri"/>
              <a:sym typeface="Calibri"/>
            </a:endParaRPr>
          </a:p>
        </p:txBody>
      </p:sp>
      <p:sp>
        <p:nvSpPr>
          <p:cNvPr id="7" name="Rectangle 6">
            <a:extLst>
              <a:ext uri="{FF2B5EF4-FFF2-40B4-BE49-F238E27FC236}">
                <a16:creationId xmlns:a16="http://schemas.microsoft.com/office/drawing/2014/main" id="{4DB7922E-4F3C-4B19-B8D0-B1AC37F37CDC}"/>
              </a:ext>
            </a:extLst>
          </p:cNvPr>
          <p:cNvSpPr/>
          <p:nvPr/>
        </p:nvSpPr>
        <p:spPr>
          <a:xfrm>
            <a:off x="1285876" y="318837"/>
            <a:ext cx="5145961" cy="584775"/>
          </a:xfrm>
          <a:prstGeom prst="rect">
            <a:avLst/>
          </a:prstGeom>
        </p:spPr>
        <p:txBody>
          <a:bodyPr wrap="none">
            <a:spAutoFit/>
          </a:bodyPr>
          <a:lstStyle/>
          <a:p>
            <a:pPr marL="558786" indent="-457189" defTabSz="1219170">
              <a:buClr>
                <a:srgbClr val="000000"/>
              </a:buClr>
              <a:buSzPts val="2400"/>
              <a:buFont typeface="Arial" panose="020B0604020202020204" pitchFamily="34" charset="0"/>
              <a:buChar char="•"/>
            </a:pPr>
            <a:r>
              <a:rPr lang="en-GB" sz="3200" kern="0">
                <a:solidFill>
                  <a:srgbClr val="000000"/>
                </a:solidFill>
                <a:latin typeface="Calibri"/>
                <a:ea typeface="Calibri"/>
                <a:cs typeface="Calibri"/>
                <a:sym typeface="Calibri"/>
              </a:rPr>
              <a:t>Break and Next Statement</a:t>
            </a:r>
          </a:p>
        </p:txBody>
      </p:sp>
      <p:pic>
        <p:nvPicPr>
          <p:cNvPr id="8" name="Picture 7">
            <a:extLst>
              <a:ext uri="{FF2B5EF4-FFF2-40B4-BE49-F238E27FC236}">
                <a16:creationId xmlns:a16="http://schemas.microsoft.com/office/drawing/2014/main" id="{48CE7B8C-98EB-4C79-8553-6A7D3B9CC713}"/>
              </a:ext>
            </a:extLst>
          </p:cNvPr>
          <p:cNvPicPr>
            <a:picLocks noChangeAspect="1"/>
          </p:cNvPicPr>
          <p:nvPr/>
        </p:nvPicPr>
        <p:blipFill>
          <a:blip r:embed="rId4"/>
          <a:stretch>
            <a:fillRect/>
          </a:stretch>
        </p:blipFill>
        <p:spPr>
          <a:xfrm>
            <a:off x="5850371" y="1035896"/>
            <a:ext cx="3388880" cy="3671288"/>
          </a:xfrm>
          <a:prstGeom prst="rect">
            <a:avLst/>
          </a:prstGeom>
        </p:spPr>
      </p:pic>
      <p:pic>
        <p:nvPicPr>
          <p:cNvPr id="9" name="Picture 8">
            <a:extLst>
              <a:ext uri="{FF2B5EF4-FFF2-40B4-BE49-F238E27FC236}">
                <a16:creationId xmlns:a16="http://schemas.microsoft.com/office/drawing/2014/main" id="{26447663-92C5-4604-BC66-CB2FCE1B3171}"/>
              </a:ext>
            </a:extLst>
          </p:cNvPr>
          <p:cNvPicPr>
            <a:picLocks noChangeAspect="1"/>
          </p:cNvPicPr>
          <p:nvPr/>
        </p:nvPicPr>
        <p:blipFill>
          <a:blip r:embed="rId5"/>
          <a:stretch>
            <a:fillRect/>
          </a:stretch>
        </p:blipFill>
        <p:spPr>
          <a:xfrm>
            <a:off x="2047311" y="1671877"/>
            <a:ext cx="2309899" cy="1471375"/>
          </a:xfrm>
          <a:prstGeom prst="rect">
            <a:avLst/>
          </a:prstGeom>
        </p:spPr>
      </p:pic>
    </p:spTree>
    <p:extLst>
      <p:ext uri="{BB962C8B-B14F-4D97-AF65-F5344CB8AC3E}">
        <p14:creationId xmlns:p14="http://schemas.microsoft.com/office/powerpoint/2010/main" val="2012389326"/>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pic>
        <p:nvPicPr>
          <p:cNvPr id="6" name="Picture 2" descr="Image result for r">
            <a:extLst>
              <a:ext uri="{FF2B5EF4-FFF2-40B4-BE49-F238E27FC236}">
                <a16:creationId xmlns:a16="http://schemas.microsoft.com/office/drawing/2014/main" id="{C512A8D3-7428-4134-982B-16E4367879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5386" y="115498"/>
            <a:ext cx="857309" cy="664357"/>
          </a:xfrm>
          <a:prstGeom prst="rect">
            <a:avLst/>
          </a:prstGeom>
          <a:noFill/>
          <a:extLst>
            <a:ext uri="{909E8E84-426E-40DD-AFC4-6F175D3DCCD1}">
              <a14:hiddenFill xmlns:a14="http://schemas.microsoft.com/office/drawing/2010/main">
                <a:solidFill>
                  <a:srgbClr val="FFFFFF"/>
                </a:solidFill>
              </a14:hiddenFill>
            </a:ext>
          </a:extLst>
        </p:spPr>
      </p:pic>
      <p:sp>
        <p:nvSpPr>
          <p:cNvPr id="186" name="Google Shape;186;p34"/>
          <p:cNvSpPr txBox="1"/>
          <p:nvPr/>
        </p:nvSpPr>
        <p:spPr>
          <a:xfrm>
            <a:off x="1" y="1"/>
            <a:ext cx="12191999" cy="11051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4400"/>
            </a:pPr>
            <a:r>
              <a:rPr lang="en-GB" sz="5867" b="1" kern="0">
                <a:solidFill>
                  <a:srgbClr val="000000"/>
                </a:solidFill>
                <a:latin typeface="Calibri"/>
                <a:ea typeface="Calibri"/>
                <a:cs typeface="Calibri"/>
                <a:sym typeface="Calibri"/>
              </a:rPr>
              <a:t>Functions</a:t>
            </a:r>
            <a:endParaRPr sz="5867" b="1" kern="0">
              <a:solidFill>
                <a:srgbClr val="000000"/>
              </a:solidFill>
              <a:latin typeface="Calibri"/>
              <a:ea typeface="Calibri"/>
              <a:cs typeface="Calibri"/>
              <a:sym typeface="Calibri"/>
            </a:endParaRPr>
          </a:p>
        </p:txBody>
      </p:sp>
      <p:sp>
        <p:nvSpPr>
          <p:cNvPr id="187" name="Google Shape;187;p34"/>
          <p:cNvSpPr txBox="1"/>
          <p:nvPr/>
        </p:nvSpPr>
        <p:spPr>
          <a:xfrm>
            <a:off x="1104899" y="1105101"/>
            <a:ext cx="10134599" cy="5040791"/>
          </a:xfrm>
          <a:prstGeom prst="rect">
            <a:avLst/>
          </a:prstGeom>
          <a:noFill/>
          <a:ln>
            <a:noFill/>
          </a:ln>
        </p:spPr>
        <p:txBody>
          <a:bodyPr spcFirstLastPara="1" wrap="square" lIns="121900" tIns="121900" rIns="121900" bIns="121900" anchor="t" anchorCtr="0">
            <a:noAutofit/>
          </a:bodyPr>
          <a:lstStyle/>
          <a:p>
            <a:pPr marL="101597" defTabSz="1219170">
              <a:buClr>
                <a:srgbClr val="000000"/>
              </a:buClr>
              <a:buSzPts val="2400"/>
            </a:pPr>
            <a:endParaRPr sz="3200" kern="0">
              <a:solidFill>
                <a:srgbClr val="0070C0"/>
              </a:solidFill>
              <a:latin typeface="Calibri"/>
              <a:ea typeface="Calibri"/>
              <a:cs typeface="Calibri"/>
              <a:sym typeface="Calibri"/>
            </a:endParaRPr>
          </a:p>
        </p:txBody>
      </p:sp>
      <p:sp>
        <p:nvSpPr>
          <p:cNvPr id="4" name="TextBox 3">
            <a:extLst>
              <a:ext uri="{FF2B5EF4-FFF2-40B4-BE49-F238E27FC236}">
                <a16:creationId xmlns:a16="http://schemas.microsoft.com/office/drawing/2014/main" id="{D7C0C002-3762-48DE-A725-0C3CA8378039}"/>
              </a:ext>
            </a:extLst>
          </p:cNvPr>
          <p:cNvSpPr txBox="1"/>
          <p:nvPr/>
        </p:nvSpPr>
        <p:spPr>
          <a:xfrm>
            <a:off x="930876" y="1466335"/>
            <a:ext cx="3657600" cy="492443"/>
          </a:xfrm>
          <a:prstGeom prst="rect">
            <a:avLst/>
          </a:prstGeom>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380990" indent="-380990" defTabSz="1219170">
              <a:buClr>
                <a:srgbClr val="000000"/>
              </a:buClr>
              <a:buFont typeface="Arial"/>
              <a:buChar char="•"/>
            </a:pPr>
            <a:r>
              <a:rPr lang="en-US" sz="2400" b="1" kern="0">
                <a:solidFill>
                  <a:srgbClr val="000000"/>
                </a:solidFill>
                <a:latin typeface="Arial"/>
                <a:cs typeface="Arial"/>
                <a:sym typeface="Arial"/>
              </a:rPr>
              <a:t>Defining a function</a:t>
            </a:r>
            <a:endParaRPr lang="en-US" sz="2400" kern="0">
              <a:solidFill>
                <a:srgbClr val="000000"/>
              </a:solidFill>
              <a:latin typeface="Arial"/>
              <a:cs typeface="Arial"/>
              <a:sym typeface="Arial"/>
            </a:endParaRPr>
          </a:p>
        </p:txBody>
      </p:sp>
      <p:sp>
        <p:nvSpPr>
          <p:cNvPr id="8" name="TextBox 7">
            <a:extLst>
              <a:ext uri="{FF2B5EF4-FFF2-40B4-BE49-F238E27FC236}">
                <a16:creationId xmlns:a16="http://schemas.microsoft.com/office/drawing/2014/main" id="{30C19C73-321E-4D6E-BA87-02E83DB48C77}"/>
              </a:ext>
            </a:extLst>
          </p:cNvPr>
          <p:cNvSpPr txBox="1"/>
          <p:nvPr/>
        </p:nvSpPr>
        <p:spPr>
          <a:xfrm>
            <a:off x="930876" y="3947985"/>
            <a:ext cx="3606115" cy="492443"/>
          </a:xfrm>
          <a:prstGeom prst="rect">
            <a:avLst/>
          </a:prstGeom>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380990" indent="-380990" defTabSz="1219170">
              <a:buClr>
                <a:srgbClr val="000000"/>
              </a:buClr>
              <a:buFont typeface="Arial"/>
              <a:buChar char="•"/>
            </a:pPr>
            <a:r>
              <a:rPr lang="en-US" sz="2400" b="1" kern="0">
                <a:solidFill>
                  <a:srgbClr val="000000"/>
                </a:solidFill>
                <a:latin typeface="Arial"/>
                <a:cs typeface="Arial"/>
                <a:sym typeface="Arial"/>
              </a:rPr>
              <a:t>Calling a function</a:t>
            </a:r>
            <a:endParaRPr lang="en-US" sz="1867" kern="0">
              <a:solidFill>
                <a:srgbClr val="000000"/>
              </a:solidFill>
              <a:latin typeface="Arial"/>
              <a:cs typeface="Arial"/>
              <a:sym typeface="Arial"/>
            </a:endParaRPr>
          </a:p>
        </p:txBody>
      </p:sp>
      <p:sp>
        <p:nvSpPr>
          <p:cNvPr id="2" name="TextBox 1">
            <a:extLst>
              <a:ext uri="{FF2B5EF4-FFF2-40B4-BE49-F238E27FC236}">
                <a16:creationId xmlns:a16="http://schemas.microsoft.com/office/drawing/2014/main" id="{BB7AEF41-147E-4438-AB0B-353773943ACB}"/>
              </a:ext>
            </a:extLst>
          </p:cNvPr>
          <p:cNvSpPr txBox="1"/>
          <p:nvPr/>
        </p:nvSpPr>
        <p:spPr>
          <a:xfrm>
            <a:off x="4112741" y="2022389"/>
            <a:ext cx="6025977" cy="1559722"/>
          </a:xfrm>
          <a:prstGeom prst="rect">
            <a:avLst/>
          </a:prstGeom>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buClr>
                <a:srgbClr val="000000"/>
              </a:buClr>
            </a:pPr>
            <a:r>
              <a:rPr lang="en-US" sz="1867" b="1" kern="0" err="1">
                <a:solidFill>
                  <a:srgbClr val="000000"/>
                </a:solidFill>
                <a:latin typeface="Courier New"/>
                <a:cs typeface="Arial"/>
                <a:sym typeface="Arial"/>
              </a:rPr>
              <a:t>MyFunction</a:t>
            </a:r>
            <a:r>
              <a:rPr lang="en-US" sz="1867" b="1" kern="0">
                <a:solidFill>
                  <a:srgbClr val="000000"/>
                </a:solidFill>
                <a:latin typeface="Courier New"/>
                <a:cs typeface="Arial"/>
                <a:sym typeface="Arial"/>
              </a:rPr>
              <a:t> &lt;- function (argument){</a:t>
            </a:r>
          </a:p>
          <a:p>
            <a:pPr defTabSz="1219170">
              <a:buClr>
                <a:srgbClr val="000000"/>
              </a:buClr>
            </a:pPr>
            <a:r>
              <a:rPr lang="en-US" sz="1867" b="1" kern="0">
                <a:solidFill>
                  <a:srgbClr val="000000"/>
                </a:solidFill>
                <a:latin typeface="Courier New"/>
                <a:cs typeface="Arial"/>
                <a:sym typeface="Arial"/>
              </a:rPr>
              <a:t>#Statement</a:t>
            </a:r>
          </a:p>
          <a:p>
            <a:pPr defTabSz="1219170">
              <a:buClr>
                <a:srgbClr val="000000"/>
              </a:buClr>
            </a:pPr>
            <a:r>
              <a:rPr lang="en-US" sz="1867" b="1" kern="0">
                <a:solidFill>
                  <a:srgbClr val="000000"/>
                </a:solidFill>
                <a:latin typeface="Courier New"/>
                <a:cs typeface="Arial"/>
                <a:sym typeface="Arial"/>
              </a:rPr>
              <a:t>Return (argument)</a:t>
            </a:r>
          </a:p>
          <a:p>
            <a:pPr defTabSz="1219170">
              <a:buClr>
                <a:srgbClr val="000000"/>
              </a:buClr>
            </a:pPr>
            <a:r>
              <a:rPr lang="en-US" sz="1867" b="1" kern="0">
                <a:solidFill>
                  <a:srgbClr val="000000"/>
                </a:solidFill>
                <a:latin typeface="Courier New"/>
                <a:cs typeface="Arial"/>
                <a:sym typeface="Arial"/>
              </a:rPr>
              <a:t>}</a:t>
            </a:r>
          </a:p>
          <a:p>
            <a:pPr defTabSz="1219170">
              <a:buClr>
                <a:srgbClr val="000000"/>
              </a:buClr>
            </a:pPr>
            <a:endParaRPr lang="en-US" sz="1867" kern="0">
              <a:solidFill>
                <a:srgbClr val="000000"/>
              </a:solidFill>
              <a:latin typeface="Courier New"/>
              <a:cs typeface="Arial"/>
              <a:sym typeface="Arial"/>
            </a:endParaRPr>
          </a:p>
        </p:txBody>
      </p:sp>
      <p:sp>
        <p:nvSpPr>
          <p:cNvPr id="3" name="TextBox 2">
            <a:extLst>
              <a:ext uri="{FF2B5EF4-FFF2-40B4-BE49-F238E27FC236}">
                <a16:creationId xmlns:a16="http://schemas.microsoft.com/office/drawing/2014/main" id="{B2EA9206-AB16-48BC-989C-F30B5FA5D83C}"/>
              </a:ext>
            </a:extLst>
          </p:cNvPr>
          <p:cNvSpPr txBox="1"/>
          <p:nvPr/>
        </p:nvSpPr>
        <p:spPr>
          <a:xfrm>
            <a:off x="4107592" y="4488592"/>
            <a:ext cx="3657600" cy="410433"/>
          </a:xfrm>
          <a:prstGeom prst="rect">
            <a:avLst/>
          </a:prstGeom>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buClr>
                <a:srgbClr val="000000"/>
              </a:buClr>
            </a:pPr>
            <a:r>
              <a:rPr lang="en-US" sz="1867" b="1" kern="0" err="1">
                <a:solidFill>
                  <a:srgbClr val="000000"/>
                </a:solidFill>
                <a:latin typeface="Courier New"/>
                <a:cs typeface="Arial"/>
                <a:sym typeface="Arial"/>
              </a:rPr>
              <a:t>MyFunction</a:t>
            </a:r>
            <a:r>
              <a:rPr lang="en-US" sz="1867" b="1" kern="0">
                <a:solidFill>
                  <a:srgbClr val="000000"/>
                </a:solidFill>
                <a:latin typeface="Courier New"/>
                <a:cs typeface="Arial"/>
                <a:sym typeface="Arial"/>
              </a:rPr>
              <a:t>(</a:t>
            </a:r>
            <a:r>
              <a:rPr lang="en-US" sz="1867" b="1" kern="0" err="1">
                <a:solidFill>
                  <a:srgbClr val="000000"/>
                </a:solidFill>
                <a:latin typeface="Courier New"/>
                <a:cs typeface="Arial"/>
                <a:sym typeface="Arial"/>
              </a:rPr>
              <a:t>arg</a:t>
            </a:r>
            <a:r>
              <a:rPr lang="en-US" sz="1867" b="1" kern="0">
                <a:solidFill>
                  <a:srgbClr val="000000"/>
                </a:solidFill>
                <a:latin typeface="Courier New"/>
                <a:cs typeface="Arial"/>
                <a:sym typeface="Arial"/>
              </a:rPr>
              <a:t>)</a:t>
            </a:r>
          </a:p>
        </p:txBody>
      </p:sp>
    </p:spTree>
    <p:extLst>
      <p:ext uri="{BB962C8B-B14F-4D97-AF65-F5344CB8AC3E}">
        <p14:creationId xmlns:p14="http://schemas.microsoft.com/office/powerpoint/2010/main" val="4195206116"/>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186" name="Google Shape;186;p34"/>
          <p:cNvSpPr txBox="1"/>
          <p:nvPr/>
        </p:nvSpPr>
        <p:spPr>
          <a:xfrm>
            <a:off x="0" y="-1"/>
            <a:ext cx="12192000" cy="11051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4400"/>
            </a:pPr>
            <a:r>
              <a:rPr lang="en" sz="5867" b="1" kern="0" dirty="0">
                <a:solidFill>
                  <a:srgbClr val="000000"/>
                </a:solidFill>
                <a:latin typeface="Calibri"/>
                <a:ea typeface="Calibri"/>
                <a:cs typeface="Calibri"/>
                <a:sym typeface="Calibri"/>
              </a:rPr>
              <a:t>G</a:t>
            </a:r>
            <a:r>
              <a:rPr lang="en-GB" sz="5867" b="1" kern="0" err="1">
                <a:solidFill>
                  <a:srgbClr val="000000"/>
                </a:solidFill>
                <a:latin typeface="Calibri"/>
                <a:ea typeface="Calibri"/>
                <a:cs typeface="Calibri"/>
                <a:sym typeface="Calibri"/>
              </a:rPr>
              <a:t>raphs</a:t>
            </a:r>
            <a:r>
              <a:rPr lang="en-GB" sz="5867" b="1" kern="0">
                <a:solidFill>
                  <a:srgbClr val="000000"/>
                </a:solidFill>
                <a:latin typeface="Calibri"/>
                <a:ea typeface="Calibri"/>
                <a:cs typeface="Calibri"/>
                <a:sym typeface="Calibri"/>
              </a:rPr>
              <a:t> And Charts</a:t>
            </a:r>
          </a:p>
        </p:txBody>
      </p:sp>
      <p:sp>
        <p:nvSpPr>
          <p:cNvPr id="187" name="Google Shape;187;p34"/>
          <p:cNvSpPr txBox="1"/>
          <p:nvPr/>
        </p:nvSpPr>
        <p:spPr>
          <a:xfrm>
            <a:off x="114299" y="933453"/>
            <a:ext cx="12077700" cy="5212439"/>
          </a:xfrm>
          <a:prstGeom prst="rect">
            <a:avLst/>
          </a:prstGeom>
          <a:noFill/>
          <a:ln>
            <a:noFill/>
          </a:ln>
        </p:spPr>
        <p:txBody>
          <a:bodyPr spcFirstLastPara="1" wrap="square" lIns="121900" tIns="121900" rIns="121900" bIns="121900" anchor="t" anchorCtr="0">
            <a:noAutofit/>
          </a:bodyPr>
          <a:lstStyle/>
          <a:p>
            <a:pPr marL="101597" defTabSz="1219170">
              <a:buClr>
                <a:srgbClr val="000000"/>
              </a:buClr>
              <a:buSzPts val="2400"/>
            </a:pPr>
            <a:endParaRPr lang="en-GB" sz="3200" kern="0" dirty="0">
              <a:solidFill>
                <a:srgbClr val="000000"/>
              </a:solidFill>
              <a:latin typeface="Calibri"/>
              <a:ea typeface="Calibri"/>
              <a:cs typeface="Calibri"/>
              <a:sym typeface="Calibri"/>
            </a:endParaRPr>
          </a:p>
          <a:p>
            <a:pPr marL="101597" defTabSz="1219170">
              <a:buClr>
                <a:srgbClr val="000000"/>
              </a:buClr>
              <a:buSzPts val="2400"/>
            </a:pPr>
            <a:endParaRPr lang="en-GB" sz="3200" kern="0" dirty="0">
              <a:solidFill>
                <a:srgbClr val="000000"/>
              </a:solidFill>
              <a:latin typeface="Calibri"/>
              <a:ea typeface="Calibri"/>
              <a:cs typeface="Calibri"/>
              <a:sym typeface="Calibri"/>
            </a:endParaRPr>
          </a:p>
          <a:p>
            <a:pPr marL="101597" defTabSz="1219170">
              <a:buClr>
                <a:srgbClr val="000000"/>
              </a:buClr>
              <a:buSzPts val="2400"/>
            </a:pPr>
            <a:endParaRPr lang="en-GB" sz="3200" kern="0" dirty="0">
              <a:solidFill>
                <a:srgbClr val="000000"/>
              </a:solidFill>
              <a:latin typeface="Calibri"/>
              <a:ea typeface="Calibri"/>
              <a:cs typeface="Calibri"/>
              <a:sym typeface="Calibri"/>
            </a:endParaRPr>
          </a:p>
          <a:p>
            <a:pPr marL="101597" defTabSz="1219170">
              <a:buClr>
                <a:srgbClr val="000000"/>
              </a:buClr>
              <a:buSzPts val="2400"/>
            </a:pPr>
            <a:endParaRPr lang="en-GB" sz="3200" kern="0" dirty="0">
              <a:solidFill>
                <a:srgbClr val="000000"/>
              </a:solidFill>
              <a:latin typeface="Calibri"/>
              <a:ea typeface="Calibri"/>
              <a:cs typeface="Calibri"/>
              <a:sym typeface="Calibri"/>
            </a:endParaRPr>
          </a:p>
          <a:p>
            <a:pPr marL="101597" defTabSz="1219170">
              <a:buClr>
                <a:srgbClr val="000000"/>
              </a:buClr>
              <a:buSzPts val="2400"/>
            </a:pPr>
            <a:r>
              <a:rPr lang="en-GB" sz="3200" kern="0" dirty="0">
                <a:solidFill>
                  <a:srgbClr val="000000"/>
                </a:solidFill>
                <a:latin typeface="Calibri"/>
                <a:ea typeface="Calibri"/>
                <a:cs typeface="Calibri"/>
                <a:sym typeface="Calibri"/>
              </a:rPr>
              <a:t>Bar Plot</a:t>
            </a:r>
            <a:r>
              <a:rPr lang="en" sz="3200" kern="0" dirty="0">
                <a:solidFill>
                  <a:srgbClr val="000000"/>
                </a:solidFill>
                <a:latin typeface="Calibri"/>
                <a:ea typeface="Calibri"/>
                <a:cs typeface="Calibri"/>
                <a:sym typeface="Calibri"/>
              </a:rPr>
              <a:t> 	Histogram 	Pie Chart 	Box Plot 	Strip Chart </a:t>
            </a:r>
          </a:p>
          <a:p>
            <a:pPr marL="101597" defTabSz="1219170">
              <a:buClr>
                <a:srgbClr val="000000"/>
              </a:buClr>
              <a:buSzPts val="2400"/>
            </a:pPr>
            <a:r>
              <a:rPr lang="en-GB" sz="2667" kern="0" dirty="0" err="1">
                <a:solidFill>
                  <a:srgbClr val="0070C0"/>
                </a:solidFill>
                <a:latin typeface="Arial"/>
                <a:cs typeface="Arial"/>
                <a:sym typeface="Arial"/>
              </a:rPr>
              <a:t>barplot</a:t>
            </a:r>
            <a:r>
              <a:rPr lang="en-GB" sz="2667" kern="0" dirty="0">
                <a:solidFill>
                  <a:srgbClr val="0070C0"/>
                </a:solidFill>
                <a:latin typeface="Arial"/>
                <a:cs typeface="Arial"/>
                <a:sym typeface="Arial"/>
              </a:rPr>
              <a:t>()</a:t>
            </a:r>
            <a:r>
              <a:rPr lang="en" sz="2667" kern="0" dirty="0">
                <a:solidFill>
                  <a:srgbClr val="0070C0"/>
                </a:solidFill>
                <a:latin typeface="Calibri"/>
                <a:cs typeface="Calibri"/>
                <a:sym typeface="Calibri"/>
              </a:rPr>
              <a:t>	</a:t>
            </a:r>
            <a:r>
              <a:rPr lang="en-GB" sz="2667" kern="0" dirty="0" err="1">
                <a:solidFill>
                  <a:srgbClr val="0070C0"/>
                </a:solidFill>
                <a:latin typeface="Arial"/>
                <a:cs typeface="Arial"/>
                <a:sym typeface="Arial"/>
              </a:rPr>
              <a:t>hist</a:t>
            </a:r>
            <a:r>
              <a:rPr lang="en-GB" sz="2667" kern="0" dirty="0">
                <a:solidFill>
                  <a:srgbClr val="0070C0"/>
                </a:solidFill>
                <a:latin typeface="Arial"/>
                <a:cs typeface="Arial"/>
                <a:sym typeface="Arial"/>
              </a:rPr>
              <a:t>()</a:t>
            </a:r>
            <a:r>
              <a:rPr lang="en" sz="2667" kern="0" dirty="0">
                <a:solidFill>
                  <a:srgbClr val="000000"/>
                </a:solidFill>
                <a:latin typeface="Calibri"/>
                <a:cs typeface="Calibri"/>
                <a:sym typeface="Calibri"/>
              </a:rPr>
              <a:t>		</a:t>
            </a:r>
            <a:r>
              <a:rPr lang="en-GB" sz="2667" kern="0" dirty="0">
                <a:solidFill>
                  <a:srgbClr val="0070C0"/>
                </a:solidFill>
                <a:latin typeface="Arial"/>
                <a:cs typeface="Arial"/>
                <a:sym typeface="Arial"/>
              </a:rPr>
              <a:t>pie()</a:t>
            </a:r>
            <a:r>
              <a:rPr lang="en" sz="2667" kern="0" dirty="0">
                <a:solidFill>
                  <a:srgbClr val="0070C0"/>
                </a:solidFill>
                <a:latin typeface="Calibri"/>
                <a:cs typeface="Calibri"/>
                <a:sym typeface="Calibri"/>
              </a:rPr>
              <a:t>		</a:t>
            </a:r>
            <a:r>
              <a:rPr lang="en-GB" sz="2667" kern="0" dirty="0">
                <a:solidFill>
                  <a:srgbClr val="0070C0"/>
                </a:solidFill>
                <a:latin typeface="Arial"/>
                <a:cs typeface="Arial"/>
                <a:sym typeface="Arial"/>
              </a:rPr>
              <a:t>boxplot()</a:t>
            </a:r>
            <a:r>
              <a:rPr lang="en-GB" sz="2667" kern="0" dirty="0">
                <a:solidFill>
                  <a:srgbClr val="0070C0"/>
                </a:solidFill>
                <a:latin typeface="Calibri"/>
                <a:cs typeface="Calibri"/>
                <a:sym typeface="Calibri"/>
              </a:rPr>
              <a:t>	</a:t>
            </a:r>
            <a:r>
              <a:rPr lang="en-GB" sz="2667" kern="0" dirty="0" err="1">
                <a:solidFill>
                  <a:srgbClr val="0070C0"/>
                </a:solidFill>
                <a:latin typeface="Arial"/>
                <a:cs typeface="Arial"/>
                <a:sym typeface="Arial"/>
              </a:rPr>
              <a:t>stripchart</a:t>
            </a:r>
            <a:r>
              <a:rPr lang="en-GB" sz="2667" kern="0" dirty="0">
                <a:solidFill>
                  <a:srgbClr val="0070C0"/>
                </a:solidFill>
                <a:latin typeface="Arial"/>
                <a:cs typeface="Arial"/>
                <a:sym typeface="Arial"/>
              </a:rPr>
              <a:t>()</a:t>
            </a:r>
            <a:endParaRPr lang="en-GB" sz="3200" kern="0" dirty="0">
              <a:solidFill>
                <a:srgbClr val="0070C0"/>
              </a:solidFill>
              <a:latin typeface="Calibri"/>
              <a:ea typeface="Calibri"/>
              <a:cs typeface="Calibri"/>
              <a:sym typeface="Calibri"/>
            </a:endParaRPr>
          </a:p>
        </p:txBody>
      </p:sp>
      <p:pic>
        <p:nvPicPr>
          <p:cNvPr id="6" name="Picture 2" descr="Image result for r">
            <a:extLst>
              <a:ext uri="{FF2B5EF4-FFF2-40B4-BE49-F238E27FC236}">
                <a16:creationId xmlns:a16="http://schemas.microsoft.com/office/drawing/2014/main" id="{C512A8D3-7428-4134-982B-16E4367879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6892" y="129787"/>
            <a:ext cx="857309" cy="66435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DAB7553-DB28-4E06-96F2-553FFF239142}"/>
              </a:ext>
            </a:extLst>
          </p:cNvPr>
          <p:cNvPicPr>
            <a:picLocks noChangeAspect="1"/>
          </p:cNvPicPr>
          <p:nvPr/>
        </p:nvPicPr>
        <p:blipFill rotWithShape="1">
          <a:blip r:embed="rId5"/>
          <a:srcRect l="4064" t="1415" r="1443" b="4397"/>
          <a:stretch/>
        </p:blipFill>
        <p:spPr>
          <a:xfrm>
            <a:off x="114299" y="3897978"/>
            <a:ext cx="2657475" cy="2093245"/>
          </a:xfrm>
          <a:prstGeom prst="rect">
            <a:avLst/>
          </a:prstGeom>
        </p:spPr>
      </p:pic>
      <p:pic>
        <p:nvPicPr>
          <p:cNvPr id="3" name="Picture 2">
            <a:extLst>
              <a:ext uri="{FF2B5EF4-FFF2-40B4-BE49-F238E27FC236}">
                <a16:creationId xmlns:a16="http://schemas.microsoft.com/office/drawing/2014/main" id="{FDCFE095-01C4-4BC1-84B6-DFE52A25A8CD}"/>
              </a:ext>
            </a:extLst>
          </p:cNvPr>
          <p:cNvPicPr>
            <a:picLocks noChangeAspect="1"/>
          </p:cNvPicPr>
          <p:nvPr/>
        </p:nvPicPr>
        <p:blipFill rotWithShape="1">
          <a:blip r:embed="rId6"/>
          <a:srcRect l="3312" t="7778" r="4213" b="4444"/>
          <a:stretch/>
        </p:blipFill>
        <p:spPr>
          <a:xfrm>
            <a:off x="1916893" y="866777"/>
            <a:ext cx="2889455" cy="2221576"/>
          </a:xfrm>
          <a:prstGeom prst="rect">
            <a:avLst/>
          </a:prstGeom>
        </p:spPr>
      </p:pic>
      <p:pic>
        <p:nvPicPr>
          <p:cNvPr id="4" name="Picture 3">
            <a:extLst>
              <a:ext uri="{FF2B5EF4-FFF2-40B4-BE49-F238E27FC236}">
                <a16:creationId xmlns:a16="http://schemas.microsoft.com/office/drawing/2014/main" id="{007F9741-D27A-4A7E-9372-16A49581C88A}"/>
              </a:ext>
            </a:extLst>
          </p:cNvPr>
          <p:cNvPicPr>
            <a:picLocks noChangeAspect="1"/>
          </p:cNvPicPr>
          <p:nvPr/>
        </p:nvPicPr>
        <p:blipFill rotWithShape="1">
          <a:blip r:embed="rId7"/>
          <a:srcRect t="6987"/>
          <a:stretch/>
        </p:blipFill>
        <p:spPr>
          <a:xfrm>
            <a:off x="4570111" y="3971603"/>
            <a:ext cx="3051779" cy="2174288"/>
          </a:xfrm>
          <a:prstGeom prst="rect">
            <a:avLst/>
          </a:prstGeom>
        </p:spPr>
      </p:pic>
      <p:pic>
        <p:nvPicPr>
          <p:cNvPr id="5" name="Picture 4">
            <a:extLst>
              <a:ext uri="{FF2B5EF4-FFF2-40B4-BE49-F238E27FC236}">
                <a16:creationId xmlns:a16="http://schemas.microsoft.com/office/drawing/2014/main" id="{A783EF58-C86D-4F4F-8443-915C96572EDD}"/>
              </a:ext>
            </a:extLst>
          </p:cNvPr>
          <p:cNvPicPr>
            <a:picLocks noChangeAspect="1"/>
          </p:cNvPicPr>
          <p:nvPr/>
        </p:nvPicPr>
        <p:blipFill>
          <a:blip r:embed="rId8"/>
          <a:stretch>
            <a:fillRect/>
          </a:stretch>
        </p:blipFill>
        <p:spPr>
          <a:xfrm>
            <a:off x="6366908" y="865953"/>
            <a:ext cx="3731128" cy="2222400"/>
          </a:xfrm>
          <a:prstGeom prst="rect">
            <a:avLst/>
          </a:prstGeom>
        </p:spPr>
      </p:pic>
      <p:pic>
        <p:nvPicPr>
          <p:cNvPr id="7" name="Picture 6">
            <a:extLst>
              <a:ext uri="{FF2B5EF4-FFF2-40B4-BE49-F238E27FC236}">
                <a16:creationId xmlns:a16="http://schemas.microsoft.com/office/drawing/2014/main" id="{1A0F097E-6927-4566-81E9-6AB1EA0D5F71}"/>
              </a:ext>
            </a:extLst>
          </p:cNvPr>
          <p:cNvPicPr>
            <a:picLocks noChangeAspect="1"/>
          </p:cNvPicPr>
          <p:nvPr/>
        </p:nvPicPr>
        <p:blipFill>
          <a:blip r:embed="rId9"/>
          <a:stretch>
            <a:fillRect/>
          </a:stretch>
        </p:blipFill>
        <p:spPr>
          <a:xfrm>
            <a:off x="9495723" y="3897977"/>
            <a:ext cx="2581979" cy="2222400"/>
          </a:xfrm>
          <a:prstGeom prst="rect">
            <a:avLst/>
          </a:prstGeom>
        </p:spPr>
      </p:pic>
    </p:spTree>
    <p:extLst>
      <p:ext uri="{BB962C8B-B14F-4D97-AF65-F5344CB8AC3E}">
        <p14:creationId xmlns:p14="http://schemas.microsoft.com/office/powerpoint/2010/main" val="111729251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pic>
        <p:nvPicPr>
          <p:cNvPr id="6" name="Picture 2" descr="Image result for r">
            <a:extLst>
              <a:ext uri="{FF2B5EF4-FFF2-40B4-BE49-F238E27FC236}">
                <a16:creationId xmlns:a16="http://schemas.microsoft.com/office/drawing/2014/main" id="{C512A8D3-7428-4134-982B-16E4367879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5852" y="350818"/>
            <a:ext cx="857309" cy="664357"/>
          </a:xfrm>
          <a:prstGeom prst="rect">
            <a:avLst/>
          </a:prstGeom>
          <a:noFill/>
          <a:extLst>
            <a:ext uri="{909E8E84-426E-40DD-AFC4-6F175D3DCCD1}">
              <a14:hiddenFill xmlns:a14="http://schemas.microsoft.com/office/drawing/2010/main">
                <a:solidFill>
                  <a:srgbClr val="FFFFFF"/>
                </a:solidFill>
              </a14:hiddenFill>
            </a:ext>
          </a:extLst>
        </p:spPr>
      </p:pic>
      <p:sp>
        <p:nvSpPr>
          <p:cNvPr id="186" name="Google Shape;186;p34"/>
          <p:cNvSpPr txBox="1"/>
          <p:nvPr/>
        </p:nvSpPr>
        <p:spPr>
          <a:xfrm>
            <a:off x="2085201" y="307342"/>
            <a:ext cx="8279028" cy="919749"/>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4400"/>
            </a:pPr>
            <a:r>
              <a:rPr lang="en-GB" sz="5867" b="1" kern="0" dirty="0">
                <a:solidFill>
                  <a:srgbClr val="000000"/>
                </a:solidFill>
                <a:latin typeface="Calibri"/>
                <a:cs typeface="Calibri"/>
                <a:sym typeface="Calibri"/>
              </a:rPr>
              <a:t>Advance Options</a:t>
            </a:r>
            <a:endParaRPr lang="en-US" sz="1867" kern="0" dirty="0">
              <a:solidFill>
                <a:srgbClr val="000000"/>
              </a:solidFill>
              <a:latin typeface="Arial"/>
              <a:cs typeface="Arial"/>
              <a:sym typeface="Arial"/>
            </a:endParaRPr>
          </a:p>
        </p:txBody>
      </p:sp>
      <p:sp>
        <p:nvSpPr>
          <p:cNvPr id="2" name="TextBox 1">
            <a:extLst>
              <a:ext uri="{FF2B5EF4-FFF2-40B4-BE49-F238E27FC236}">
                <a16:creationId xmlns:a16="http://schemas.microsoft.com/office/drawing/2014/main" id="{C43FCD2F-9C8F-4570-9400-1B37E1D023AA}"/>
              </a:ext>
            </a:extLst>
          </p:cNvPr>
          <p:cNvSpPr txBox="1"/>
          <p:nvPr/>
        </p:nvSpPr>
        <p:spPr>
          <a:xfrm>
            <a:off x="446901" y="1631093"/>
            <a:ext cx="1824680" cy="451342"/>
          </a:xfrm>
          <a:prstGeom prst="rect">
            <a:avLst/>
          </a:prstGeom>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buClr>
                <a:srgbClr val="000000"/>
              </a:buClr>
            </a:pPr>
            <a:r>
              <a:rPr lang="en-US" sz="2133" b="1" kern="0">
                <a:solidFill>
                  <a:srgbClr val="000000"/>
                </a:solidFill>
                <a:latin typeface="Arial"/>
                <a:cs typeface="Arial"/>
                <a:sym typeface="Arial"/>
              </a:rPr>
              <a:t>Subplot</a:t>
            </a:r>
          </a:p>
        </p:txBody>
      </p:sp>
      <p:sp>
        <p:nvSpPr>
          <p:cNvPr id="4" name="TextBox 3">
            <a:extLst>
              <a:ext uri="{FF2B5EF4-FFF2-40B4-BE49-F238E27FC236}">
                <a16:creationId xmlns:a16="http://schemas.microsoft.com/office/drawing/2014/main" id="{CC267C7D-669D-4446-A9FE-1520B4EB8DB3}"/>
              </a:ext>
            </a:extLst>
          </p:cNvPr>
          <p:cNvSpPr txBox="1"/>
          <p:nvPr/>
        </p:nvSpPr>
        <p:spPr>
          <a:xfrm>
            <a:off x="2861619" y="1646538"/>
            <a:ext cx="1804087" cy="410433"/>
          </a:xfrm>
          <a:prstGeom prst="rect">
            <a:avLst/>
          </a:prstGeom>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buClr>
                <a:srgbClr val="000000"/>
              </a:buClr>
            </a:pPr>
            <a:r>
              <a:rPr lang="en-US" sz="1867" b="1" kern="0">
                <a:solidFill>
                  <a:srgbClr val="000000"/>
                </a:solidFill>
                <a:latin typeface="Arial"/>
                <a:cs typeface="Arial"/>
                <a:sym typeface="Arial"/>
              </a:rPr>
              <a:t>Saving Plots</a:t>
            </a:r>
            <a:endParaRPr lang="en-US" sz="1867" kern="0">
              <a:solidFill>
                <a:srgbClr val="000000"/>
              </a:solidFill>
              <a:latin typeface="Arial"/>
              <a:cs typeface="Arial"/>
              <a:sym typeface="Arial"/>
            </a:endParaRPr>
          </a:p>
        </p:txBody>
      </p:sp>
      <p:sp>
        <p:nvSpPr>
          <p:cNvPr id="9" name="TextBox 8">
            <a:extLst>
              <a:ext uri="{FF2B5EF4-FFF2-40B4-BE49-F238E27FC236}">
                <a16:creationId xmlns:a16="http://schemas.microsoft.com/office/drawing/2014/main" id="{9D332B52-B087-4515-AC54-74E4156AF589}"/>
              </a:ext>
            </a:extLst>
          </p:cNvPr>
          <p:cNvSpPr txBox="1"/>
          <p:nvPr/>
        </p:nvSpPr>
        <p:spPr>
          <a:xfrm>
            <a:off x="6115565" y="1687727"/>
            <a:ext cx="2504303" cy="410433"/>
          </a:xfrm>
          <a:prstGeom prst="rect">
            <a:avLst/>
          </a:prstGeom>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buClr>
                <a:srgbClr val="000000"/>
              </a:buClr>
            </a:pPr>
            <a:r>
              <a:rPr lang="en-US" sz="1867" b="1" kern="0">
                <a:solidFill>
                  <a:srgbClr val="000000"/>
                </a:solidFill>
                <a:latin typeface="Arial"/>
                <a:cs typeface="Arial"/>
                <a:sym typeface="Arial"/>
              </a:rPr>
              <a:t>Color Plot</a:t>
            </a:r>
            <a:endParaRPr lang="en-US" sz="1867" kern="0">
              <a:solidFill>
                <a:srgbClr val="000000"/>
              </a:solidFill>
              <a:latin typeface="Arial"/>
              <a:cs typeface="Arial"/>
              <a:sym typeface="Arial"/>
            </a:endParaRPr>
          </a:p>
        </p:txBody>
      </p:sp>
      <p:sp>
        <p:nvSpPr>
          <p:cNvPr id="11" name="TextBox 10">
            <a:extLst>
              <a:ext uri="{FF2B5EF4-FFF2-40B4-BE49-F238E27FC236}">
                <a16:creationId xmlns:a16="http://schemas.microsoft.com/office/drawing/2014/main" id="{DC12763E-5904-45AE-91E4-657AA784B814}"/>
              </a:ext>
            </a:extLst>
          </p:cNvPr>
          <p:cNvSpPr txBox="1"/>
          <p:nvPr/>
        </p:nvSpPr>
        <p:spPr>
          <a:xfrm>
            <a:off x="9112078" y="1687727"/>
            <a:ext cx="2504303" cy="410433"/>
          </a:xfrm>
          <a:prstGeom prst="rect">
            <a:avLst/>
          </a:prstGeom>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buClr>
                <a:srgbClr val="000000"/>
              </a:buClr>
            </a:pPr>
            <a:r>
              <a:rPr lang="en-US" sz="1867" b="1" kern="0" dirty="0">
                <a:solidFill>
                  <a:srgbClr val="000000"/>
                </a:solidFill>
                <a:latin typeface="Arial"/>
                <a:cs typeface="Arial"/>
                <a:sym typeface="Arial"/>
              </a:rPr>
              <a:t>         3D Plot</a:t>
            </a:r>
            <a:endParaRPr lang="en-US" sz="1867" kern="0" dirty="0">
              <a:solidFill>
                <a:srgbClr val="000000"/>
              </a:solidFill>
              <a:latin typeface="Arial"/>
              <a:cs typeface="Arial"/>
              <a:sym typeface="Arial"/>
            </a:endParaRPr>
          </a:p>
        </p:txBody>
      </p:sp>
      <p:sp>
        <p:nvSpPr>
          <p:cNvPr id="12" name="TextBox 11">
            <a:extLst>
              <a:ext uri="{FF2B5EF4-FFF2-40B4-BE49-F238E27FC236}">
                <a16:creationId xmlns:a16="http://schemas.microsoft.com/office/drawing/2014/main" id="{C36A210B-E917-4AC9-8446-08F17C05DA6C}"/>
              </a:ext>
            </a:extLst>
          </p:cNvPr>
          <p:cNvSpPr txBox="1"/>
          <p:nvPr/>
        </p:nvSpPr>
        <p:spPr>
          <a:xfrm>
            <a:off x="446900" y="2104768"/>
            <a:ext cx="1824680" cy="451342"/>
          </a:xfrm>
          <a:prstGeom prst="rect">
            <a:avLst/>
          </a:prstGeom>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buClr>
                <a:srgbClr val="000000"/>
              </a:buClr>
            </a:pPr>
            <a:r>
              <a:rPr lang="en-US" sz="2133" kern="0" dirty="0">
                <a:solidFill>
                  <a:srgbClr val="000000"/>
                </a:solidFill>
                <a:latin typeface="Courier New"/>
                <a:cs typeface="Arial"/>
                <a:sym typeface="Arial"/>
              </a:rPr>
              <a:t>par()</a:t>
            </a:r>
          </a:p>
        </p:txBody>
      </p:sp>
      <p:sp>
        <p:nvSpPr>
          <p:cNvPr id="13" name="TextBox 12">
            <a:extLst>
              <a:ext uri="{FF2B5EF4-FFF2-40B4-BE49-F238E27FC236}">
                <a16:creationId xmlns:a16="http://schemas.microsoft.com/office/drawing/2014/main" id="{954DAB98-67F0-455A-A78A-E3F5A0DE8FC5}"/>
              </a:ext>
            </a:extLst>
          </p:cNvPr>
          <p:cNvSpPr txBox="1"/>
          <p:nvPr/>
        </p:nvSpPr>
        <p:spPr>
          <a:xfrm>
            <a:off x="2408539" y="2099618"/>
            <a:ext cx="2885299" cy="1272400"/>
          </a:xfrm>
          <a:prstGeom prst="rect">
            <a:avLst/>
          </a:prstGeom>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buClr>
                <a:srgbClr val="000000"/>
              </a:buClr>
            </a:pPr>
            <a:r>
              <a:rPr lang="en-US" sz="1867" kern="0" dirty="0">
                <a:solidFill>
                  <a:srgbClr val="000000"/>
                </a:solidFill>
                <a:latin typeface="Courier New"/>
                <a:cs typeface="Arial"/>
                <a:sym typeface="Arial"/>
              </a:rPr>
              <a:t>jpeg(),</a:t>
            </a:r>
            <a:r>
              <a:rPr lang="en-US" sz="1867" kern="0" dirty="0" err="1">
                <a:solidFill>
                  <a:srgbClr val="000000"/>
                </a:solidFill>
                <a:latin typeface="Courier New"/>
                <a:cs typeface="Arial"/>
                <a:sym typeface="Arial"/>
              </a:rPr>
              <a:t>png</a:t>
            </a:r>
            <a:r>
              <a:rPr lang="en-US" sz="1867" kern="0" dirty="0">
                <a:solidFill>
                  <a:srgbClr val="000000"/>
                </a:solidFill>
                <a:latin typeface="Courier New"/>
                <a:cs typeface="Arial"/>
                <a:sym typeface="Arial"/>
              </a:rPr>
              <a:t>(),bmp() &amp; tiff()</a:t>
            </a:r>
          </a:p>
          <a:p>
            <a:pPr defTabSz="1219170">
              <a:buClr>
                <a:srgbClr val="000000"/>
              </a:buClr>
            </a:pPr>
            <a:endParaRPr lang="en-US" sz="1867" kern="0" dirty="0">
              <a:solidFill>
                <a:srgbClr val="000000"/>
              </a:solidFill>
              <a:latin typeface="Courier New"/>
              <a:cs typeface="Arial"/>
              <a:sym typeface="Arial"/>
            </a:endParaRPr>
          </a:p>
          <a:p>
            <a:pPr defTabSz="1219170">
              <a:buClr>
                <a:srgbClr val="000000"/>
              </a:buClr>
            </a:pPr>
            <a:r>
              <a:rPr lang="en-US" sz="1867" kern="0" dirty="0" err="1">
                <a:solidFill>
                  <a:srgbClr val="000000"/>
                </a:solidFill>
                <a:latin typeface="Courier New"/>
                <a:cs typeface="Arial"/>
                <a:sym typeface="Arial"/>
              </a:rPr>
              <a:t>dev.off</a:t>
            </a:r>
            <a:r>
              <a:rPr lang="en-US" sz="1867" kern="0" dirty="0">
                <a:solidFill>
                  <a:srgbClr val="000000"/>
                </a:solidFill>
                <a:latin typeface="Courier New"/>
                <a:cs typeface="Arial"/>
                <a:sym typeface="Arial"/>
              </a:rPr>
              <a:t>()</a:t>
            </a:r>
          </a:p>
        </p:txBody>
      </p:sp>
      <p:sp>
        <p:nvSpPr>
          <p:cNvPr id="14" name="TextBox 13">
            <a:extLst>
              <a:ext uri="{FF2B5EF4-FFF2-40B4-BE49-F238E27FC236}">
                <a16:creationId xmlns:a16="http://schemas.microsoft.com/office/drawing/2014/main" id="{B3675FE8-897D-4914-B729-6624FA876C2F}"/>
              </a:ext>
            </a:extLst>
          </p:cNvPr>
          <p:cNvSpPr txBox="1"/>
          <p:nvPr/>
        </p:nvSpPr>
        <p:spPr>
          <a:xfrm>
            <a:off x="5672780" y="2099621"/>
            <a:ext cx="3142731" cy="369332"/>
          </a:xfrm>
          <a:prstGeom prst="rect">
            <a:avLst/>
          </a:prstGeom>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buClr>
                <a:srgbClr val="000000"/>
              </a:buClr>
            </a:pPr>
            <a:r>
              <a:rPr lang="en-US" sz="1600" kern="0">
                <a:solidFill>
                  <a:srgbClr val="000000"/>
                </a:solidFill>
                <a:latin typeface="Courier New"/>
                <a:cs typeface="Arial"/>
                <a:sym typeface="Arial"/>
              </a:rPr>
              <a:t>Col="</a:t>
            </a:r>
            <a:r>
              <a:rPr lang="en-US" sz="1600" kern="0">
                <a:solidFill>
                  <a:srgbClr val="000000"/>
                </a:solidFill>
                <a:latin typeface="Arial"/>
                <a:cs typeface="Arial"/>
                <a:sym typeface="Arial"/>
              </a:rPr>
              <a:t>Name of the color</a:t>
            </a:r>
            <a:r>
              <a:rPr lang="en-US" sz="1600" kern="0">
                <a:solidFill>
                  <a:srgbClr val="000000"/>
                </a:solidFill>
                <a:latin typeface="Courier New"/>
                <a:cs typeface="Arial"/>
                <a:sym typeface="Arial"/>
              </a:rPr>
              <a:t>"</a:t>
            </a:r>
            <a:endParaRPr lang="en-US" sz="1600" kern="0">
              <a:solidFill>
                <a:srgbClr val="000000"/>
              </a:solidFill>
              <a:latin typeface="Arial"/>
              <a:cs typeface="Arial"/>
              <a:sym typeface="Arial"/>
            </a:endParaRPr>
          </a:p>
        </p:txBody>
      </p:sp>
      <p:sp>
        <p:nvSpPr>
          <p:cNvPr id="15" name="TextBox 14">
            <a:extLst>
              <a:ext uri="{FF2B5EF4-FFF2-40B4-BE49-F238E27FC236}">
                <a16:creationId xmlns:a16="http://schemas.microsoft.com/office/drawing/2014/main" id="{AA1ABDD7-2327-49FF-805E-5EC5E36BB7C4}"/>
              </a:ext>
            </a:extLst>
          </p:cNvPr>
          <p:cNvSpPr txBox="1"/>
          <p:nvPr/>
        </p:nvSpPr>
        <p:spPr>
          <a:xfrm>
            <a:off x="9142969" y="2058430"/>
            <a:ext cx="2504303" cy="410433"/>
          </a:xfrm>
          <a:prstGeom prst="rect">
            <a:avLst/>
          </a:prstGeom>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buClr>
                <a:srgbClr val="000000"/>
              </a:buClr>
            </a:pPr>
            <a:r>
              <a:rPr lang="en-US" sz="1867" kern="0" err="1">
                <a:solidFill>
                  <a:srgbClr val="000000"/>
                </a:solidFill>
                <a:latin typeface="Courier New"/>
                <a:cs typeface="Arial"/>
                <a:sym typeface="Arial"/>
              </a:rPr>
              <a:t>persp</a:t>
            </a:r>
            <a:r>
              <a:rPr lang="en-US" sz="1867" kern="0">
                <a:solidFill>
                  <a:srgbClr val="000000"/>
                </a:solidFill>
                <a:latin typeface="Courier New"/>
                <a:cs typeface="Arial"/>
                <a:sym typeface="Arial"/>
              </a:rPr>
              <a:t>(x, y, z)</a:t>
            </a:r>
          </a:p>
        </p:txBody>
      </p:sp>
      <p:pic>
        <p:nvPicPr>
          <p:cNvPr id="7" name="Picture 7">
            <a:extLst>
              <a:ext uri="{FF2B5EF4-FFF2-40B4-BE49-F238E27FC236}">
                <a16:creationId xmlns:a16="http://schemas.microsoft.com/office/drawing/2014/main" id="{D9E911A2-C0C9-42D8-94C3-F22D5AAF8B29}"/>
              </a:ext>
            </a:extLst>
          </p:cNvPr>
          <p:cNvPicPr>
            <a:picLocks noChangeAspect="1"/>
          </p:cNvPicPr>
          <p:nvPr/>
        </p:nvPicPr>
        <p:blipFill rotWithShape="1">
          <a:blip r:embed="rId5"/>
          <a:srcRect l="57052" t="-877" r="-187" b="438"/>
          <a:stretch/>
        </p:blipFill>
        <p:spPr>
          <a:xfrm>
            <a:off x="5785605" y="3597764"/>
            <a:ext cx="2381628" cy="2347809"/>
          </a:xfrm>
          <a:prstGeom prst="rect">
            <a:avLst/>
          </a:prstGeom>
        </p:spPr>
      </p:pic>
      <p:pic>
        <p:nvPicPr>
          <p:cNvPr id="20" name="Picture 20" descr="A close up of a logo&#10;&#10;Description generated with high confidence">
            <a:extLst>
              <a:ext uri="{FF2B5EF4-FFF2-40B4-BE49-F238E27FC236}">
                <a16:creationId xmlns:a16="http://schemas.microsoft.com/office/drawing/2014/main" id="{27BD361F-5A12-4D7C-A760-145665CC3846}"/>
              </a:ext>
            </a:extLst>
          </p:cNvPr>
          <p:cNvPicPr>
            <a:picLocks noChangeAspect="1"/>
          </p:cNvPicPr>
          <p:nvPr/>
        </p:nvPicPr>
        <p:blipFill>
          <a:blip r:embed="rId6"/>
          <a:stretch>
            <a:fillRect/>
          </a:stretch>
        </p:blipFill>
        <p:spPr>
          <a:xfrm>
            <a:off x="9024550" y="3597763"/>
            <a:ext cx="2514601" cy="2255212"/>
          </a:xfrm>
          <a:prstGeom prst="rect">
            <a:avLst/>
          </a:prstGeom>
        </p:spPr>
      </p:pic>
      <p:pic>
        <p:nvPicPr>
          <p:cNvPr id="26" name="Picture 26">
            <a:extLst>
              <a:ext uri="{FF2B5EF4-FFF2-40B4-BE49-F238E27FC236}">
                <a16:creationId xmlns:a16="http://schemas.microsoft.com/office/drawing/2014/main" id="{4E23D3E7-7A19-4724-A843-5070C4260965}"/>
              </a:ext>
            </a:extLst>
          </p:cNvPr>
          <p:cNvPicPr>
            <a:picLocks noChangeAspect="1"/>
          </p:cNvPicPr>
          <p:nvPr/>
        </p:nvPicPr>
        <p:blipFill>
          <a:blip r:embed="rId7"/>
          <a:stretch>
            <a:fillRect/>
          </a:stretch>
        </p:blipFill>
        <p:spPr>
          <a:xfrm>
            <a:off x="2218038" y="3597763"/>
            <a:ext cx="2710249" cy="2473637"/>
          </a:xfrm>
          <a:prstGeom prst="rect">
            <a:avLst/>
          </a:prstGeom>
        </p:spPr>
      </p:pic>
      <p:pic>
        <p:nvPicPr>
          <p:cNvPr id="8" name="Picture 7">
            <a:extLst>
              <a:ext uri="{FF2B5EF4-FFF2-40B4-BE49-F238E27FC236}">
                <a16:creationId xmlns:a16="http://schemas.microsoft.com/office/drawing/2014/main" id="{B1D62573-D0B4-42DA-9C0C-B86692BCDFF6}"/>
              </a:ext>
            </a:extLst>
          </p:cNvPr>
          <p:cNvPicPr>
            <a:picLocks noChangeAspect="1"/>
          </p:cNvPicPr>
          <p:nvPr/>
        </p:nvPicPr>
        <p:blipFill>
          <a:blip r:embed="rId8"/>
          <a:stretch>
            <a:fillRect/>
          </a:stretch>
        </p:blipFill>
        <p:spPr>
          <a:xfrm>
            <a:off x="254511" y="3144688"/>
            <a:ext cx="1489333" cy="2926713"/>
          </a:xfrm>
          <a:prstGeom prst="rect">
            <a:avLst/>
          </a:prstGeom>
        </p:spPr>
      </p:pic>
    </p:spTree>
    <p:extLst>
      <p:ext uri="{BB962C8B-B14F-4D97-AF65-F5344CB8AC3E}">
        <p14:creationId xmlns:p14="http://schemas.microsoft.com/office/powerpoint/2010/main" val="37931687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pic>
        <p:nvPicPr>
          <p:cNvPr id="6" name="Picture 2" descr="Image result for r">
            <a:extLst>
              <a:ext uri="{FF2B5EF4-FFF2-40B4-BE49-F238E27FC236}">
                <a16:creationId xmlns:a16="http://schemas.microsoft.com/office/drawing/2014/main" id="{C512A8D3-7428-4134-982B-16E4367879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5852" y="350818"/>
            <a:ext cx="857309" cy="664357"/>
          </a:xfrm>
          <a:prstGeom prst="rect">
            <a:avLst/>
          </a:prstGeom>
          <a:noFill/>
          <a:extLst>
            <a:ext uri="{909E8E84-426E-40DD-AFC4-6F175D3DCCD1}">
              <a14:hiddenFill xmlns:a14="http://schemas.microsoft.com/office/drawing/2010/main">
                <a:solidFill>
                  <a:srgbClr val="FFFFFF"/>
                </a:solidFill>
              </a14:hiddenFill>
            </a:ext>
          </a:extLst>
        </p:spPr>
      </p:pic>
      <p:sp>
        <p:nvSpPr>
          <p:cNvPr id="186" name="Google Shape;186;p34"/>
          <p:cNvSpPr txBox="1"/>
          <p:nvPr/>
        </p:nvSpPr>
        <p:spPr>
          <a:xfrm>
            <a:off x="2524113" y="223121"/>
            <a:ext cx="8279028" cy="919749"/>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4400"/>
              <a:buFontTx/>
              <a:buNone/>
              <a:tabLst/>
              <a:defRPr/>
            </a:pPr>
            <a:r>
              <a:rPr kumimoji="0" lang="en-GB" sz="3200" b="1" i="0" u="none" strike="noStrike" kern="0" cap="none" spc="0" normalizeH="0" baseline="0" noProof="0" dirty="0">
                <a:ln>
                  <a:noFill/>
                </a:ln>
                <a:solidFill>
                  <a:srgbClr val="000000"/>
                </a:solidFill>
                <a:effectLst/>
                <a:uLnTx/>
                <a:uFillTx/>
                <a:latin typeface="Calibri"/>
                <a:ea typeface="+mn-ea"/>
                <a:cs typeface="Calibri"/>
                <a:sym typeface="Calibri"/>
              </a:rPr>
              <a:t>Linear Regression &amp; Curve Fitting</a:t>
            </a:r>
            <a:endParaRPr kumimoji="0" lang="en-US" sz="105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7" name="TextBox 16">
            <a:extLst>
              <a:ext uri="{FF2B5EF4-FFF2-40B4-BE49-F238E27FC236}">
                <a16:creationId xmlns:a16="http://schemas.microsoft.com/office/drawing/2014/main" id="{FFE793A5-397A-B14A-B325-F3F91AB08786}"/>
              </a:ext>
            </a:extLst>
          </p:cNvPr>
          <p:cNvSpPr txBox="1"/>
          <p:nvPr/>
        </p:nvSpPr>
        <p:spPr>
          <a:xfrm>
            <a:off x="342899" y="1720840"/>
            <a:ext cx="11506201" cy="3416320"/>
          </a:xfrm>
          <a:prstGeom prst="rect">
            <a:avLst/>
          </a:prstGeom>
          <a:noFill/>
        </p:spPr>
        <p:txBody>
          <a:bodyPr wrap="square" rtlCol="0">
            <a:spAutoFit/>
          </a:bodyPr>
          <a:lstStyle/>
          <a:p>
            <a:pPr defTabSz="1219170">
              <a:buClr>
                <a:srgbClr val="000000"/>
              </a:buClr>
            </a:pPr>
            <a:r>
              <a:rPr lang="en-US" sz="3600" kern="0" dirty="0">
                <a:solidFill>
                  <a:srgbClr val="000000"/>
                </a:solidFill>
                <a:latin typeface="Calibri" panose="020F0502020204030204" pitchFamily="34" charset="0"/>
                <a:cs typeface="Calibri" panose="020F0502020204030204" pitchFamily="34" charset="0"/>
                <a:sym typeface="Arial"/>
              </a:rPr>
              <a:t>Linear regression is a linear approach to modelling the relationship between a scalar response dependent variable and independent variables. </a:t>
            </a:r>
          </a:p>
          <a:p>
            <a:pPr defTabSz="1219170">
              <a:buClr>
                <a:srgbClr val="000000"/>
              </a:buClr>
            </a:pPr>
            <a:r>
              <a:rPr lang="en-US" sz="3600" kern="0" dirty="0">
                <a:solidFill>
                  <a:srgbClr val="000000"/>
                </a:solidFill>
                <a:latin typeface="Calibri" panose="020F0502020204030204" pitchFamily="34" charset="0"/>
                <a:cs typeface="Calibri" panose="020F0502020204030204" pitchFamily="34" charset="0"/>
                <a:sym typeface="Arial"/>
              </a:rPr>
              <a:t>Curve fitting is the process of constructing a curve, or mathematical function, that has the best fit to a series of data points, possibly subject to constraints.</a:t>
            </a:r>
            <a:endParaRPr lang="en-GB" sz="3600" kern="0" dirty="0">
              <a:solidFill>
                <a:srgbClr val="000000"/>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2286301740"/>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5" name="TextBox 4">
            <a:extLst>
              <a:ext uri="{FF2B5EF4-FFF2-40B4-BE49-F238E27FC236}">
                <a16:creationId xmlns:a16="http://schemas.microsoft.com/office/drawing/2014/main" id="{A0C96B7B-B43E-449F-A164-02673480D8E4}"/>
              </a:ext>
            </a:extLst>
          </p:cNvPr>
          <p:cNvSpPr txBox="1"/>
          <p:nvPr/>
        </p:nvSpPr>
        <p:spPr>
          <a:xfrm>
            <a:off x="1454012" y="354418"/>
            <a:ext cx="6399904" cy="707886"/>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40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Arial"/>
              </a:rPr>
              <a:t>Machine Learning</a:t>
            </a:r>
          </a:p>
        </p:txBody>
      </p:sp>
      <p:pic>
        <p:nvPicPr>
          <p:cNvPr id="1025" name="Picture 1" descr="page6image39502384">
            <a:extLst>
              <a:ext uri="{FF2B5EF4-FFF2-40B4-BE49-F238E27FC236}">
                <a16:creationId xmlns:a16="http://schemas.microsoft.com/office/drawing/2014/main" id="{44EFC1D5-66C2-B045-A324-3EA9E2615E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5600" y="2051050"/>
            <a:ext cx="3860800" cy="275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310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p:nvPr/>
        </p:nvSpPr>
        <p:spPr>
          <a:xfrm>
            <a:off x="1981200" y="239627"/>
            <a:ext cx="8229600" cy="857200"/>
          </a:xfrm>
          <a:prstGeom prst="rect">
            <a:avLst/>
          </a:prstGeom>
          <a:noFill/>
          <a:ln>
            <a:noFill/>
          </a:ln>
        </p:spPr>
        <p:txBody>
          <a:bodyPr spcFirstLastPara="1" wrap="square" lIns="91433" tIns="91433" rIns="91433" bIns="91433" anchor="ctr" anchorCtr="0">
            <a:noAutofit/>
          </a:bodyPr>
          <a:lstStyle/>
          <a:p>
            <a:pPr algn="ctr" defTabSz="1219170">
              <a:buClr>
                <a:srgbClr val="FFFFFF"/>
              </a:buClr>
              <a:buSzPts val="3300"/>
            </a:pPr>
            <a:r>
              <a:rPr lang="en" sz="4000" b="1" kern="0">
                <a:solidFill>
                  <a:srgbClr val="000000"/>
                </a:solidFill>
                <a:latin typeface="Arial"/>
                <a:cs typeface="Arial"/>
                <a:sym typeface="Arial"/>
              </a:rPr>
              <a:t>About the Assembly</a:t>
            </a:r>
            <a:endParaRPr sz="4000" b="1" kern="0">
              <a:solidFill>
                <a:srgbClr val="000000"/>
              </a:solidFill>
              <a:latin typeface="Arial"/>
              <a:cs typeface="Arial"/>
              <a:sym typeface="Arial"/>
            </a:endParaRPr>
          </a:p>
        </p:txBody>
      </p:sp>
      <p:sp>
        <p:nvSpPr>
          <p:cNvPr id="140" name="Google Shape;140;p27"/>
          <p:cNvSpPr/>
          <p:nvPr/>
        </p:nvSpPr>
        <p:spPr>
          <a:xfrm>
            <a:off x="1014413" y="1143649"/>
            <a:ext cx="10163200" cy="3950400"/>
          </a:xfrm>
          <a:prstGeom prst="rect">
            <a:avLst/>
          </a:prstGeom>
          <a:noFill/>
          <a:ln>
            <a:noFill/>
          </a:ln>
        </p:spPr>
        <p:txBody>
          <a:bodyPr spcFirstLastPara="1" wrap="square" lIns="91433" tIns="45700" rIns="91433" bIns="45700" anchor="t" anchorCtr="0">
            <a:noAutofit/>
          </a:bodyPr>
          <a:lstStyle/>
          <a:p>
            <a:pPr marL="609585" indent="-474121" defTabSz="1219170">
              <a:lnSpc>
                <a:spcPct val="150000"/>
              </a:lnSpc>
              <a:buClr>
                <a:srgbClr val="000000"/>
              </a:buClr>
              <a:buSzPts val="2000"/>
              <a:buFont typeface="Arial"/>
              <a:buChar char="●"/>
            </a:pPr>
            <a:r>
              <a:rPr lang="en" sz="2667" kern="0" dirty="0">
                <a:solidFill>
                  <a:srgbClr val="000000"/>
                </a:solidFill>
                <a:latin typeface="Arial"/>
                <a:cs typeface="Arial"/>
                <a:sym typeface="Arial"/>
              </a:rPr>
              <a:t>A smart lab based out of In5 since Dec 2014</a:t>
            </a:r>
            <a:endParaRPr sz="2667" kern="0" dirty="0">
              <a:solidFill>
                <a:srgbClr val="000000"/>
              </a:solidFill>
              <a:latin typeface="Arial"/>
              <a:cs typeface="Arial"/>
              <a:sym typeface="Arial"/>
            </a:endParaRPr>
          </a:p>
          <a:p>
            <a:pPr marL="609585" indent="-474121" defTabSz="1219170">
              <a:lnSpc>
                <a:spcPct val="150000"/>
              </a:lnSpc>
              <a:buClr>
                <a:srgbClr val="000000"/>
              </a:buClr>
              <a:buSzPts val="2000"/>
              <a:buFont typeface="Arial"/>
              <a:buChar char="●"/>
            </a:pPr>
            <a:r>
              <a:rPr lang="en" sz="2667" kern="0" dirty="0">
                <a:solidFill>
                  <a:srgbClr val="000000"/>
                </a:solidFill>
                <a:latin typeface="Arial"/>
                <a:cs typeface="Arial"/>
                <a:sym typeface="Arial"/>
              </a:rPr>
              <a:t>Over 250 free workshops done </a:t>
            </a:r>
            <a:endParaRPr sz="2667" kern="0" dirty="0">
              <a:solidFill>
                <a:srgbClr val="000000"/>
              </a:solidFill>
              <a:latin typeface="Arial"/>
              <a:cs typeface="Arial"/>
              <a:sym typeface="Arial"/>
            </a:endParaRPr>
          </a:p>
          <a:p>
            <a:pPr marL="609585" indent="-474121" defTabSz="1219170">
              <a:lnSpc>
                <a:spcPct val="150000"/>
              </a:lnSpc>
              <a:buClr>
                <a:srgbClr val="000000"/>
              </a:buClr>
              <a:buSzPts val="2000"/>
              <a:buFont typeface="Arial"/>
              <a:buChar char="●"/>
            </a:pPr>
            <a:r>
              <a:rPr lang="en" sz="2667" kern="0" dirty="0">
                <a:solidFill>
                  <a:srgbClr val="000000"/>
                </a:solidFill>
                <a:latin typeface="Arial"/>
                <a:cs typeface="Arial"/>
                <a:sym typeface="Arial"/>
              </a:rPr>
              <a:t>ASSEMBLY: HACK - Embedded systems, iOT and hardware</a:t>
            </a:r>
            <a:endParaRPr sz="2667" kern="0" dirty="0">
              <a:solidFill>
                <a:srgbClr val="000000"/>
              </a:solidFill>
              <a:latin typeface="Arial"/>
              <a:cs typeface="Arial"/>
              <a:sym typeface="Arial"/>
            </a:endParaRPr>
          </a:p>
          <a:p>
            <a:pPr marL="609585" indent="-474121" defTabSz="1219170">
              <a:lnSpc>
                <a:spcPct val="115000"/>
              </a:lnSpc>
              <a:buClr>
                <a:srgbClr val="000000"/>
              </a:buClr>
              <a:buSzPts val="2000"/>
              <a:buFont typeface="Arial"/>
              <a:buChar char="●"/>
            </a:pPr>
            <a:r>
              <a:rPr lang="en" sz="2667" kern="0" dirty="0">
                <a:solidFill>
                  <a:srgbClr val="000000"/>
                </a:solidFill>
                <a:latin typeface="Arial"/>
                <a:cs typeface="Arial"/>
                <a:sym typeface="Arial"/>
              </a:rPr>
              <a:t>ASSEMBLY: CODE - Software projects - APIs, frameworks, apps</a:t>
            </a:r>
            <a:endParaRPr sz="2667" kern="0" dirty="0">
              <a:solidFill>
                <a:srgbClr val="000000"/>
              </a:solidFill>
              <a:latin typeface="Arial"/>
              <a:cs typeface="Arial"/>
              <a:sym typeface="Arial"/>
            </a:endParaRPr>
          </a:p>
          <a:p>
            <a:pPr marL="609585" indent="-474121" defTabSz="1219170">
              <a:lnSpc>
                <a:spcPct val="150000"/>
              </a:lnSpc>
              <a:buClr>
                <a:srgbClr val="000000"/>
              </a:buClr>
              <a:buSzPts val="2000"/>
              <a:buFont typeface="Arial"/>
              <a:buChar char="●"/>
            </a:pPr>
            <a:r>
              <a:rPr lang="en" sz="2667" kern="0" dirty="0">
                <a:solidFill>
                  <a:srgbClr val="000000"/>
                </a:solidFill>
                <a:latin typeface="Arial"/>
                <a:cs typeface="Arial"/>
                <a:sym typeface="Arial"/>
              </a:rPr>
              <a:t>Age range: 16-60 - students, professionals, entrepreneurs</a:t>
            </a:r>
            <a:endParaRPr sz="2667" kern="0" dirty="0">
              <a:solidFill>
                <a:srgbClr val="000000"/>
              </a:solidFill>
              <a:latin typeface="Arial"/>
              <a:cs typeface="Arial"/>
              <a:sym typeface="Arial"/>
            </a:endParaRPr>
          </a:p>
          <a:p>
            <a:pPr marL="609585" indent="-474121" defTabSz="1219170">
              <a:lnSpc>
                <a:spcPct val="150000"/>
              </a:lnSpc>
              <a:buClr>
                <a:srgbClr val="000000"/>
              </a:buClr>
              <a:buSzPts val="2000"/>
              <a:buFont typeface="Arial"/>
              <a:buChar char="●"/>
            </a:pPr>
            <a:r>
              <a:rPr lang="en" sz="2667" kern="0" dirty="0">
                <a:solidFill>
                  <a:srgbClr val="000000"/>
                </a:solidFill>
                <a:latin typeface="Arial"/>
                <a:cs typeface="Arial"/>
                <a:sym typeface="Arial"/>
              </a:rPr>
              <a:t>Focus on smart technology and practical applications</a:t>
            </a:r>
            <a:endParaRPr sz="2667" kern="0" dirty="0">
              <a:solidFill>
                <a:srgbClr val="000000"/>
              </a:solidFill>
              <a:latin typeface="Arial"/>
              <a:cs typeface="Arial"/>
              <a:sym typeface="Arial"/>
            </a:endParaRPr>
          </a:p>
          <a:p>
            <a:pPr marL="609585" indent="-474121" defTabSz="1219170">
              <a:lnSpc>
                <a:spcPct val="150000"/>
              </a:lnSpc>
              <a:buClr>
                <a:srgbClr val="000000"/>
              </a:buClr>
              <a:buSzPts val="2000"/>
              <a:buFont typeface="Arial"/>
              <a:buChar char="●"/>
            </a:pPr>
            <a:r>
              <a:rPr lang="en" sz="2667" kern="0" dirty="0">
                <a:solidFill>
                  <a:srgbClr val="000000"/>
                </a:solidFill>
                <a:latin typeface="Arial"/>
                <a:cs typeface="Arial"/>
                <a:sym typeface="Arial"/>
              </a:rPr>
              <a:t>Forum: members.theassembly.ae</a:t>
            </a:r>
            <a:endParaRPr sz="2667" b="1" kern="0" dirty="0">
              <a:solidFill>
                <a:srgbClr val="000000"/>
              </a:solidFill>
              <a:latin typeface="Arial"/>
              <a:cs typeface="Arial"/>
              <a:sym typeface="Arial"/>
            </a:endParaRPr>
          </a:p>
        </p:txBody>
      </p:sp>
    </p:spTree>
    <p:extLst>
      <p:ext uri="{BB962C8B-B14F-4D97-AF65-F5344CB8AC3E}">
        <p14:creationId xmlns:p14="http://schemas.microsoft.com/office/powerpoint/2010/main" val="2153256560"/>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5" name="TextBox 4">
            <a:extLst>
              <a:ext uri="{FF2B5EF4-FFF2-40B4-BE49-F238E27FC236}">
                <a16:creationId xmlns:a16="http://schemas.microsoft.com/office/drawing/2014/main" id="{A0C96B7B-B43E-449F-A164-02673480D8E4}"/>
              </a:ext>
            </a:extLst>
          </p:cNvPr>
          <p:cNvSpPr txBox="1"/>
          <p:nvPr/>
        </p:nvSpPr>
        <p:spPr>
          <a:xfrm>
            <a:off x="1454012" y="354418"/>
            <a:ext cx="6399904" cy="707886"/>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40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Arial"/>
              </a:rPr>
              <a:t>Machine Learning</a:t>
            </a:r>
          </a:p>
        </p:txBody>
      </p:sp>
      <p:pic>
        <p:nvPicPr>
          <p:cNvPr id="2049" name="Picture 1" descr="page7image39379040">
            <a:extLst>
              <a:ext uri="{FF2B5EF4-FFF2-40B4-BE49-F238E27FC236}">
                <a16:creationId xmlns:a16="http://schemas.microsoft.com/office/drawing/2014/main" id="{DDAD19FB-7311-3E4C-8931-3358380A2B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2917" y="1720780"/>
            <a:ext cx="4786165" cy="3416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694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5" name="TextBox 4">
            <a:extLst>
              <a:ext uri="{FF2B5EF4-FFF2-40B4-BE49-F238E27FC236}">
                <a16:creationId xmlns:a16="http://schemas.microsoft.com/office/drawing/2014/main" id="{A0C96B7B-B43E-449F-A164-02673480D8E4}"/>
              </a:ext>
            </a:extLst>
          </p:cNvPr>
          <p:cNvSpPr txBox="1"/>
          <p:nvPr/>
        </p:nvSpPr>
        <p:spPr>
          <a:xfrm>
            <a:off x="1454012" y="354418"/>
            <a:ext cx="6399904" cy="707886"/>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40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Arial"/>
              </a:rPr>
              <a:t>Classification</a:t>
            </a:r>
          </a:p>
        </p:txBody>
      </p:sp>
      <p:pic>
        <p:nvPicPr>
          <p:cNvPr id="3073" name="Picture 1" descr="page8image39794352">
            <a:extLst>
              <a:ext uri="{FF2B5EF4-FFF2-40B4-BE49-F238E27FC236}">
                <a16:creationId xmlns:a16="http://schemas.microsoft.com/office/drawing/2014/main" id="{376667C6-7BEB-BA48-BEE9-0460ABE22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850" y="1714500"/>
            <a:ext cx="34163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232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5" name="TextBox 4">
            <a:extLst>
              <a:ext uri="{FF2B5EF4-FFF2-40B4-BE49-F238E27FC236}">
                <a16:creationId xmlns:a16="http://schemas.microsoft.com/office/drawing/2014/main" id="{A0C96B7B-B43E-449F-A164-02673480D8E4}"/>
              </a:ext>
            </a:extLst>
          </p:cNvPr>
          <p:cNvSpPr txBox="1"/>
          <p:nvPr/>
        </p:nvSpPr>
        <p:spPr>
          <a:xfrm>
            <a:off x="1454012" y="354418"/>
            <a:ext cx="6399904" cy="707886"/>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40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Arial"/>
              </a:rPr>
              <a:t>Regression</a:t>
            </a:r>
          </a:p>
        </p:txBody>
      </p:sp>
      <p:pic>
        <p:nvPicPr>
          <p:cNvPr id="4097" name="Picture 1" descr="page9image39401808">
            <a:extLst>
              <a:ext uri="{FF2B5EF4-FFF2-40B4-BE49-F238E27FC236}">
                <a16:creationId xmlns:a16="http://schemas.microsoft.com/office/drawing/2014/main" id="{65611EF4-517A-C74D-BA08-4B563E156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8300" y="1987550"/>
            <a:ext cx="3835400" cy="28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826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5" name="TextBox 4">
            <a:extLst>
              <a:ext uri="{FF2B5EF4-FFF2-40B4-BE49-F238E27FC236}">
                <a16:creationId xmlns:a16="http://schemas.microsoft.com/office/drawing/2014/main" id="{A0C96B7B-B43E-449F-A164-02673480D8E4}"/>
              </a:ext>
            </a:extLst>
          </p:cNvPr>
          <p:cNvSpPr txBox="1"/>
          <p:nvPr/>
        </p:nvSpPr>
        <p:spPr>
          <a:xfrm>
            <a:off x="1454012" y="354418"/>
            <a:ext cx="6399904" cy="707886"/>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40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Arial"/>
              </a:rPr>
              <a:t>Regression</a:t>
            </a:r>
          </a:p>
        </p:txBody>
      </p:sp>
      <p:pic>
        <p:nvPicPr>
          <p:cNvPr id="4097" name="Picture 1" descr="page9image39401808">
            <a:extLst>
              <a:ext uri="{FF2B5EF4-FFF2-40B4-BE49-F238E27FC236}">
                <a16:creationId xmlns:a16="http://schemas.microsoft.com/office/drawing/2014/main" id="{65611EF4-517A-C74D-BA08-4B563E156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8300" y="1987550"/>
            <a:ext cx="3835400" cy="28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355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5" name="TextBox 4">
            <a:extLst>
              <a:ext uri="{FF2B5EF4-FFF2-40B4-BE49-F238E27FC236}">
                <a16:creationId xmlns:a16="http://schemas.microsoft.com/office/drawing/2014/main" id="{A0C96B7B-B43E-449F-A164-02673480D8E4}"/>
              </a:ext>
            </a:extLst>
          </p:cNvPr>
          <p:cNvSpPr txBox="1"/>
          <p:nvPr/>
        </p:nvSpPr>
        <p:spPr>
          <a:xfrm>
            <a:off x="1454012" y="354418"/>
            <a:ext cx="6399904" cy="707886"/>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40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Arial"/>
              </a:rPr>
              <a:t>Neural Networks</a:t>
            </a:r>
          </a:p>
        </p:txBody>
      </p:sp>
      <p:pic>
        <p:nvPicPr>
          <p:cNvPr id="6145" name="Picture 1" descr="page15image39643760">
            <a:extLst>
              <a:ext uri="{FF2B5EF4-FFF2-40B4-BE49-F238E27FC236}">
                <a16:creationId xmlns:a16="http://schemas.microsoft.com/office/drawing/2014/main" id="{519BE2AF-F446-8D44-9F98-D1E7356B2A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3916" y="1720850"/>
            <a:ext cx="2743200" cy="34163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920150A-AE07-CB4F-89DD-A5CFD50BDCEC}"/>
              </a:ext>
            </a:extLst>
          </p:cNvPr>
          <p:cNvSpPr txBox="1"/>
          <p:nvPr/>
        </p:nvSpPr>
        <p:spPr>
          <a:xfrm>
            <a:off x="402986" y="1368992"/>
            <a:ext cx="6399904" cy="707886"/>
          </a:xfrm>
          <a:prstGeom prst="rect">
            <a:avLst/>
          </a:prstGeom>
          <a:noFill/>
        </p:spPr>
        <p:txBody>
          <a:bodyPr wrap="square" rtlCol="0">
            <a:spAutoFit/>
          </a:bodyPr>
          <a:lstStyle/>
          <a:p>
            <a:pPr defTabSz="1219170">
              <a:buClr>
                <a:srgbClr val="000000"/>
              </a:buClr>
            </a:pPr>
            <a:r>
              <a:rPr lang="en-US" sz="4000" b="1" kern="0" dirty="0">
                <a:solidFill>
                  <a:srgbClr val="000000"/>
                </a:solidFill>
                <a:latin typeface="Calibri" panose="020F0502020204030204" pitchFamily="34" charset="0"/>
                <a:cs typeface="Calibri" panose="020F0502020204030204" pitchFamily="34" charset="0"/>
                <a:sym typeface="Arial"/>
              </a:rPr>
              <a:t>A primer on neural networks</a:t>
            </a:r>
          </a:p>
        </p:txBody>
      </p:sp>
      <p:pic>
        <p:nvPicPr>
          <p:cNvPr id="10" name="Picture 8" descr="Image result for neuron black and white">
            <a:extLst>
              <a:ext uri="{FF2B5EF4-FFF2-40B4-BE49-F238E27FC236}">
                <a16:creationId xmlns:a16="http://schemas.microsoft.com/office/drawing/2014/main" id="{56D3E96C-C62A-274C-8F7E-49F6C37F9A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986" y="3478374"/>
            <a:ext cx="4216400" cy="193040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ED476706-C055-2347-8407-6C41826C8E6B}"/>
              </a:ext>
            </a:extLst>
          </p:cNvPr>
          <p:cNvSpPr/>
          <p:nvPr/>
        </p:nvSpPr>
        <p:spPr>
          <a:xfrm>
            <a:off x="5753100" y="3271344"/>
            <a:ext cx="1553883" cy="136263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sp>
        <p:nvSpPr>
          <p:cNvPr id="12" name="TextBox 11">
            <a:extLst>
              <a:ext uri="{FF2B5EF4-FFF2-40B4-BE49-F238E27FC236}">
                <a16:creationId xmlns:a16="http://schemas.microsoft.com/office/drawing/2014/main" id="{02BB7E43-C92C-9041-9C8E-CBF746E6ADE8}"/>
              </a:ext>
            </a:extLst>
          </p:cNvPr>
          <p:cNvSpPr txBox="1"/>
          <p:nvPr/>
        </p:nvSpPr>
        <p:spPr>
          <a:xfrm>
            <a:off x="6063877" y="3726959"/>
            <a:ext cx="932329" cy="420564"/>
          </a:xfrm>
          <a:prstGeom prst="rect">
            <a:avLst/>
          </a:prstGeom>
          <a:noFill/>
        </p:spPr>
        <p:txBody>
          <a:bodyPr wrap="square" rtlCol="0">
            <a:spAutoFit/>
          </a:bodyPr>
          <a:lstStyle/>
          <a:p>
            <a:pPr algn="ctr" defTabSz="1219170">
              <a:buClr>
                <a:srgbClr val="000000"/>
              </a:buClr>
            </a:pPr>
            <a:r>
              <a:rPr lang="en-US" sz="2133" kern="0" dirty="0">
                <a:solidFill>
                  <a:srgbClr val="000000"/>
                </a:solidFill>
                <a:latin typeface="Arial"/>
                <a:cs typeface="Arial"/>
                <a:sym typeface="Arial"/>
              </a:rPr>
              <a:t>0.1</a:t>
            </a:r>
          </a:p>
        </p:txBody>
      </p:sp>
    </p:spTree>
    <p:extLst>
      <p:ext uri="{BB962C8B-B14F-4D97-AF65-F5344CB8AC3E}">
        <p14:creationId xmlns:p14="http://schemas.microsoft.com/office/powerpoint/2010/main" val="1065919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5" name="TextBox 4">
            <a:extLst>
              <a:ext uri="{FF2B5EF4-FFF2-40B4-BE49-F238E27FC236}">
                <a16:creationId xmlns:a16="http://schemas.microsoft.com/office/drawing/2014/main" id="{A0C96B7B-B43E-449F-A164-02673480D8E4}"/>
              </a:ext>
            </a:extLst>
          </p:cNvPr>
          <p:cNvSpPr txBox="1"/>
          <p:nvPr/>
        </p:nvSpPr>
        <p:spPr>
          <a:xfrm>
            <a:off x="2290717" y="426135"/>
            <a:ext cx="9064880" cy="707886"/>
          </a:xfrm>
          <a:prstGeom prst="rect">
            <a:avLst/>
          </a:prstGeom>
          <a:noFill/>
        </p:spPr>
        <p:txBody>
          <a:bodyPr wrap="square" rtlCol="0">
            <a:spAutoFit/>
          </a:bodyPr>
          <a:lstStyle/>
          <a:p>
            <a:pPr defTabSz="1219170">
              <a:buClr>
                <a:srgbClr val="000000"/>
              </a:buClr>
            </a:pPr>
            <a:r>
              <a:rPr lang="en-US" sz="4000" b="1" kern="0" dirty="0">
                <a:solidFill>
                  <a:srgbClr val="000000"/>
                </a:solidFill>
                <a:latin typeface="Calibri" panose="020F0502020204030204" pitchFamily="34" charset="0"/>
                <a:cs typeface="Calibri" panose="020F0502020204030204" pitchFamily="34" charset="0"/>
                <a:sym typeface="Arial"/>
              </a:rPr>
              <a:t>A multi-layer perceptron</a:t>
            </a:r>
          </a:p>
        </p:txBody>
      </p:sp>
      <p:pic>
        <p:nvPicPr>
          <p:cNvPr id="2052" name="Picture 4" descr="Image result for neural network 3blue1brown">
            <a:extLst>
              <a:ext uri="{FF2B5EF4-FFF2-40B4-BE49-F238E27FC236}">
                <a16:creationId xmlns:a16="http://schemas.microsoft.com/office/drawing/2014/main" id="{DA068120-C2C6-4ECE-82C3-13F3CD4BA7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7127" y="2016541"/>
            <a:ext cx="5468471" cy="42092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nist digit">
            <a:extLst>
              <a:ext uri="{FF2B5EF4-FFF2-40B4-BE49-F238E27FC236}">
                <a16:creationId xmlns:a16="http://schemas.microsoft.com/office/drawing/2014/main" id="{465821B3-2DAC-4C73-BBAA-763DF0465E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9181" y="2457997"/>
            <a:ext cx="3341220" cy="3326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009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5" name="TextBox 4">
            <a:extLst>
              <a:ext uri="{FF2B5EF4-FFF2-40B4-BE49-F238E27FC236}">
                <a16:creationId xmlns:a16="http://schemas.microsoft.com/office/drawing/2014/main" id="{A0C96B7B-B43E-449F-A164-02673480D8E4}"/>
              </a:ext>
            </a:extLst>
          </p:cNvPr>
          <p:cNvSpPr txBox="1"/>
          <p:nvPr/>
        </p:nvSpPr>
        <p:spPr>
          <a:xfrm>
            <a:off x="2290717" y="426135"/>
            <a:ext cx="9064880" cy="707886"/>
          </a:xfrm>
          <a:prstGeom prst="rect">
            <a:avLst/>
          </a:prstGeom>
          <a:noFill/>
        </p:spPr>
        <p:txBody>
          <a:bodyPr wrap="square" rtlCol="0">
            <a:spAutoFit/>
          </a:bodyPr>
          <a:lstStyle/>
          <a:p>
            <a:pPr defTabSz="1219170">
              <a:buClr>
                <a:srgbClr val="000000"/>
              </a:buClr>
            </a:pPr>
            <a:r>
              <a:rPr lang="en-US" sz="4000" b="1" kern="0" dirty="0">
                <a:solidFill>
                  <a:srgbClr val="000000"/>
                </a:solidFill>
                <a:latin typeface="Calibri" panose="020F0502020204030204" pitchFamily="34" charset="0"/>
                <a:cs typeface="Calibri" panose="020F0502020204030204" pitchFamily="34" charset="0"/>
                <a:sym typeface="Arial"/>
              </a:rPr>
              <a:t>Why the layers</a:t>
            </a:r>
          </a:p>
        </p:txBody>
      </p:sp>
      <p:pic>
        <p:nvPicPr>
          <p:cNvPr id="2052" name="Picture 4" descr="Image result for neural network 3blue1brown">
            <a:extLst>
              <a:ext uri="{FF2B5EF4-FFF2-40B4-BE49-F238E27FC236}">
                <a16:creationId xmlns:a16="http://schemas.microsoft.com/office/drawing/2014/main" id="{DA068120-C2C6-4ECE-82C3-13F3CD4BA7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106" y="3179483"/>
            <a:ext cx="10112492" cy="30463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mnist digit">
            <a:extLst>
              <a:ext uri="{FF2B5EF4-FFF2-40B4-BE49-F238E27FC236}">
                <a16:creationId xmlns:a16="http://schemas.microsoft.com/office/drawing/2014/main" id="{439EFE02-D85F-4432-AE8F-FBA2FB7CAA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1815" y="1876082"/>
            <a:ext cx="1309220" cy="13034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3479DF4A-0E83-407B-846B-605E1841FF9A}"/>
                  </a:ext>
                </a:extLst>
              </p14:cNvPr>
              <p14:cNvContentPartPr/>
              <p14:nvPr/>
            </p14:nvContentPartPr>
            <p14:xfrm>
              <a:off x="5546277" y="1960216"/>
              <a:ext cx="693600" cy="480"/>
            </p14:xfrm>
          </p:contentPart>
        </mc:Choice>
        <mc:Fallback xmlns="">
          <p:pic>
            <p:nvPicPr>
              <p:cNvPr id="10" name="Ink 9">
                <a:extLst>
                  <a:ext uri="{FF2B5EF4-FFF2-40B4-BE49-F238E27FC236}">
                    <a16:creationId xmlns:a16="http://schemas.microsoft.com/office/drawing/2014/main" id="{3479DF4A-0E83-407B-846B-605E1841FF9A}"/>
                  </a:ext>
                </a:extLst>
              </p:cNvPr>
              <p:cNvPicPr/>
              <p:nvPr/>
            </p:nvPicPr>
            <p:blipFill>
              <a:blip r:embed="rId7"/>
              <a:stretch>
                <a:fillRect/>
              </a:stretch>
            </p:blipFill>
            <p:spPr>
              <a:xfrm>
                <a:off x="5537274" y="1948216"/>
                <a:ext cx="711246" cy="2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326BD354-7439-419A-9668-9DCBAD6DF315}"/>
                  </a:ext>
                </a:extLst>
              </p14:cNvPr>
              <p14:cNvContentPartPr/>
              <p14:nvPr/>
            </p14:nvContentPartPr>
            <p14:xfrm>
              <a:off x="5856837" y="2502136"/>
              <a:ext cx="359040" cy="252480"/>
            </p14:xfrm>
          </p:contentPart>
        </mc:Choice>
        <mc:Fallback xmlns="">
          <p:pic>
            <p:nvPicPr>
              <p:cNvPr id="12" name="Ink 11">
                <a:extLst>
                  <a:ext uri="{FF2B5EF4-FFF2-40B4-BE49-F238E27FC236}">
                    <a16:creationId xmlns:a16="http://schemas.microsoft.com/office/drawing/2014/main" id="{326BD354-7439-419A-9668-9DCBAD6DF315}"/>
                  </a:ext>
                </a:extLst>
              </p:cNvPr>
              <p:cNvPicPr/>
              <p:nvPr/>
            </p:nvPicPr>
            <p:blipFill>
              <a:blip r:embed="rId9"/>
              <a:stretch>
                <a:fillRect/>
              </a:stretch>
            </p:blipFill>
            <p:spPr>
              <a:xfrm>
                <a:off x="5847834" y="2493106"/>
                <a:ext cx="376686" cy="27017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75EF5BCD-F3F9-4F6C-BAD1-7C2A2F27D45B}"/>
                  </a:ext>
                </a:extLst>
              </p14:cNvPr>
              <p14:cNvContentPartPr/>
              <p14:nvPr/>
            </p14:nvContentPartPr>
            <p14:xfrm>
              <a:off x="5498277" y="2032216"/>
              <a:ext cx="670080" cy="311040"/>
            </p14:xfrm>
          </p:contentPart>
        </mc:Choice>
        <mc:Fallback xmlns="">
          <p:pic>
            <p:nvPicPr>
              <p:cNvPr id="14" name="Ink 13">
                <a:extLst>
                  <a:ext uri="{FF2B5EF4-FFF2-40B4-BE49-F238E27FC236}">
                    <a16:creationId xmlns:a16="http://schemas.microsoft.com/office/drawing/2014/main" id="{75EF5BCD-F3F9-4F6C-BAD1-7C2A2F27D45B}"/>
                  </a:ext>
                </a:extLst>
              </p:cNvPr>
              <p:cNvPicPr/>
              <p:nvPr/>
            </p:nvPicPr>
            <p:blipFill>
              <a:blip r:embed="rId11"/>
              <a:stretch>
                <a:fillRect/>
              </a:stretch>
            </p:blipFill>
            <p:spPr>
              <a:xfrm>
                <a:off x="5489275" y="2023216"/>
                <a:ext cx="687723"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51006B18-06F1-417B-9558-81B44976D0EE}"/>
                  </a:ext>
                </a:extLst>
              </p14:cNvPr>
              <p14:cNvContentPartPr/>
              <p14:nvPr/>
            </p14:nvContentPartPr>
            <p14:xfrm>
              <a:off x="7458597" y="1936216"/>
              <a:ext cx="1052160" cy="335520"/>
            </p14:xfrm>
          </p:contentPart>
        </mc:Choice>
        <mc:Fallback xmlns="">
          <p:pic>
            <p:nvPicPr>
              <p:cNvPr id="15" name="Ink 14">
                <a:extLst>
                  <a:ext uri="{FF2B5EF4-FFF2-40B4-BE49-F238E27FC236}">
                    <a16:creationId xmlns:a16="http://schemas.microsoft.com/office/drawing/2014/main" id="{51006B18-06F1-417B-9558-81B44976D0EE}"/>
                  </a:ext>
                </a:extLst>
              </p:cNvPr>
              <p:cNvPicPr/>
              <p:nvPr/>
            </p:nvPicPr>
            <p:blipFill>
              <a:blip r:embed="rId13"/>
              <a:stretch>
                <a:fillRect/>
              </a:stretch>
            </p:blipFill>
            <p:spPr>
              <a:xfrm>
                <a:off x="7449595" y="1927216"/>
                <a:ext cx="1069804"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8BCE8381-B231-4347-9C93-01CD4BF079B6}"/>
                  </a:ext>
                </a:extLst>
              </p14:cNvPr>
              <p14:cNvContentPartPr/>
              <p14:nvPr/>
            </p14:nvContentPartPr>
            <p14:xfrm>
              <a:off x="7721637" y="2364856"/>
              <a:ext cx="748800" cy="336960"/>
            </p14:xfrm>
          </p:contentPart>
        </mc:Choice>
        <mc:Fallback xmlns="">
          <p:pic>
            <p:nvPicPr>
              <p:cNvPr id="16" name="Ink 15">
                <a:extLst>
                  <a:ext uri="{FF2B5EF4-FFF2-40B4-BE49-F238E27FC236}">
                    <a16:creationId xmlns:a16="http://schemas.microsoft.com/office/drawing/2014/main" id="{8BCE8381-B231-4347-9C93-01CD4BF079B6}"/>
                  </a:ext>
                </a:extLst>
              </p:cNvPr>
              <p:cNvPicPr/>
              <p:nvPr/>
            </p:nvPicPr>
            <p:blipFill>
              <a:blip r:embed="rId15"/>
              <a:stretch>
                <a:fillRect/>
              </a:stretch>
            </p:blipFill>
            <p:spPr>
              <a:xfrm>
                <a:off x="7712637" y="2355856"/>
                <a:ext cx="766440" cy="354600"/>
              </a:xfrm>
              <a:prstGeom prst="rect">
                <a:avLst/>
              </a:prstGeom>
            </p:spPr>
          </p:pic>
        </mc:Fallback>
      </mc:AlternateContent>
      <p:sp>
        <p:nvSpPr>
          <p:cNvPr id="17" name="TextBox 16">
            <a:extLst>
              <a:ext uri="{FF2B5EF4-FFF2-40B4-BE49-F238E27FC236}">
                <a16:creationId xmlns:a16="http://schemas.microsoft.com/office/drawing/2014/main" id="{0A58F2D8-E710-4897-BACD-19A262CE84E3}"/>
              </a:ext>
            </a:extLst>
          </p:cNvPr>
          <p:cNvSpPr txBox="1"/>
          <p:nvPr/>
        </p:nvSpPr>
        <p:spPr>
          <a:xfrm>
            <a:off x="10264131" y="2343189"/>
            <a:ext cx="2199341" cy="420564"/>
          </a:xfrm>
          <a:prstGeom prst="rect">
            <a:avLst/>
          </a:prstGeom>
          <a:noFill/>
        </p:spPr>
        <p:txBody>
          <a:bodyPr wrap="square" rtlCol="0">
            <a:spAutoFit/>
          </a:bodyPr>
          <a:lstStyle/>
          <a:p>
            <a:pPr defTabSz="1219170">
              <a:buClr>
                <a:srgbClr val="000000"/>
              </a:buClr>
            </a:pPr>
            <a:r>
              <a:rPr lang="en-US" sz="2133" kern="0" dirty="0">
                <a:solidFill>
                  <a:srgbClr val="000000"/>
                </a:solidFill>
                <a:latin typeface="Arial"/>
                <a:cs typeface="Arial"/>
                <a:sym typeface="Arial"/>
              </a:rPr>
              <a:t>It’s a 5!</a:t>
            </a:r>
          </a:p>
        </p:txBody>
      </p:sp>
    </p:spTree>
    <p:extLst>
      <p:ext uri="{BB962C8B-B14F-4D97-AF65-F5344CB8AC3E}">
        <p14:creationId xmlns:p14="http://schemas.microsoft.com/office/powerpoint/2010/main" val="1858864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5" name="TextBox 4">
            <a:extLst>
              <a:ext uri="{FF2B5EF4-FFF2-40B4-BE49-F238E27FC236}">
                <a16:creationId xmlns:a16="http://schemas.microsoft.com/office/drawing/2014/main" id="{A0C96B7B-B43E-449F-A164-02673480D8E4}"/>
              </a:ext>
            </a:extLst>
          </p:cNvPr>
          <p:cNvSpPr txBox="1"/>
          <p:nvPr/>
        </p:nvSpPr>
        <p:spPr>
          <a:xfrm>
            <a:off x="2290717" y="426135"/>
            <a:ext cx="9064880" cy="707886"/>
          </a:xfrm>
          <a:prstGeom prst="rect">
            <a:avLst/>
          </a:prstGeom>
          <a:noFill/>
        </p:spPr>
        <p:txBody>
          <a:bodyPr wrap="square" rtlCol="0">
            <a:spAutoFit/>
          </a:bodyPr>
          <a:lstStyle/>
          <a:p>
            <a:pPr defTabSz="1219170">
              <a:buClr>
                <a:srgbClr val="000000"/>
              </a:buClr>
            </a:pPr>
            <a:r>
              <a:rPr lang="en-US" sz="4000" b="1" kern="0" dirty="0">
                <a:solidFill>
                  <a:srgbClr val="000000"/>
                </a:solidFill>
                <a:latin typeface="Calibri" panose="020F0502020204030204" pitchFamily="34" charset="0"/>
                <a:cs typeface="Calibri" panose="020F0502020204030204" pitchFamily="34" charset="0"/>
                <a:sym typeface="Arial"/>
              </a:rPr>
              <a:t>Biases, weights and Sigmoid </a:t>
            </a:r>
          </a:p>
        </p:txBody>
      </p:sp>
      <p:pic>
        <p:nvPicPr>
          <p:cNvPr id="6" name="Picture 4" descr="Image result for neural network 3blue1brown">
            <a:extLst>
              <a:ext uri="{FF2B5EF4-FFF2-40B4-BE49-F238E27FC236}">
                <a16:creationId xmlns:a16="http://schemas.microsoft.com/office/drawing/2014/main" id="{8D88CF37-7DAB-4E2F-8812-86A387BCB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106" y="3179483"/>
            <a:ext cx="10112492" cy="304634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weights and biases formula">
            <a:extLst>
              <a:ext uri="{FF2B5EF4-FFF2-40B4-BE49-F238E27FC236}">
                <a16:creationId xmlns:a16="http://schemas.microsoft.com/office/drawing/2014/main" id="{DA7B4059-2221-4FA4-9633-9F8360A3A6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0717" y="1142302"/>
            <a:ext cx="7049995" cy="1937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392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5" name="TextBox 4">
            <a:extLst>
              <a:ext uri="{FF2B5EF4-FFF2-40B4-BE49-F238E27FC236}">
                <a16:creationId xmlns:a16="http://schemas.microsoft.com/office/drawing/2014/main" id="{A0C96B7B-B43E-449F-A164-02673480D8E4}"/>
              </a:ext>
            </a:extLst>
          </p:cNvPr>
          <p:cNvSpPr txBox="1"/>
          <p:nvPr/>
        </p:nvSpPr>
        <p:spPr>
          <a:xfrm>
            <a:off x="2290717" y="426135"/>
            <a:ext cx="9064880" cy="707886"/>
          </a:xfrm>
          <a:prstGeom prst="rect">
            <a:avLst/>
          </a:prstGeom>
          <a:noFill/>
        </p:spPr>
        <p:txBody>
          <a:bodyPr wrap="square" rtlCol="0">
            <a:spAutoFit/>
          </a:bodyPr>
          <a:lstStyle/>
          <a:p>
            <a:pPr defTabSz="1219170">
              <a:buClr>
                <a:srgbClr val="000000"/>
              </a:buClr>
            </a:pPr>
            <a:r>
              <a:rPr lang="en-US" sz="4000" b="1" kern="0" dirty="0">
                <a:solidFill>
                  <a:srgbClr val="000000"/>
                </a:solidFill>
                <a:latin typeface="Calibri" panose="020F0502020204030204" pitchFamily="34" charset="0"/>
                <a:cs typeface="Calibri" panose="020F0502020204030204" pitchFamily="34" charset="0"/>
                <a:sym typeface="Arial"/>
              </a:rPr>
              <a:t>Gradient Descent</a:t>
            </a:r>
          </a:p>
        </p:txBody>
      </p:sp>
      <p:pic>
        <p:nvPicPr>
          <p:cNvPr id="6" name="Picture 4" descr="Image result for neural network 3blue1brown">
            <a:extLst>
              <a:ext uri="{FF2B5EF4-FFF2-40B4-BE49-F238E27FC236}">
                <a16:creationId xmlns:a16="http://schemas.microsoft.com/office/drawing/2014/main" id="{8D88CF37-7DAB-4E2F-8812-86A387BCB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3692" y="3675479"/>
            <a:ext cx="8032377" cy="24197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mnist digit">
            <a:extLst>
              <a:ext uri="{FF2B5EF4-FFF2-40B4-BE49-F238E27FC236}">
                <a16:creationId xmlns:a16="http://schemas.microsoft.com/office/drawing/2014/main" id="{731D40CE-74B2-4BAC-9353-0AC2236EFC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0778" y="1598143"/>
            <a:ext cx="1559960" cy="155302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gradient descent image">
            <a:extLst>
              <a:ext uri="{FF2B5EF4-FFF2-40B4-BE49-F238E27FC236}">
                <a16:creationId xmlns:a16="http://schemas.microsoft.com/office/drawing/2014/main" id="{9D878F68-98A2-4143-A52B-9754B6B9DE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0240" y="1134021"/>
            <a:ext cx="3242917" cy="24197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33EA7AA-5EDC-4393-B74D-55C32917E4C2}"/>
              </a:ext>
            </a:extLst>
          </p:cNvPr>
          <p:cNvSpPr txBox="1"/>
          <p:nvPr/>
        </p:nvSpPr>
        <p:spPr>
          <a:xfrm>
            <a:off x="7301776" y="1016484"/>
            <a:ext cx="2504293" cy="2389950"/>
          </a:xfrm>
          <a:prstGeom prst="rect">
            <a:avLst/>
          </a:prstGeom>
          <a:noFill/>
        </p:spPr>
        <p:txBody>
          <a:bodyPr wrap="square" rtlCol="0">
            <a:spAutoFit/>
          </a:bodyPr>
          <a:lstStyle/>
          <a:p>
            <a:pPr defTabSz="1219170">
              <a:buClr>
                <a:srgbClr val="000000"/>
              </a:buClr>
            </a:pPr>
            <a:r>
              <a:rPr lang="en-US" sz="2133" kern="0" dirty="0">
                <a:solidFill>
                  <a:srgbClr val="000000"/>
                </a:solidFill>
                <a:cs typeface="Arial"/>
                <a:sym typeface="Arial"/>
              </a:rPr>
              <a:t>(0.3-0)</a:t>
            </a:r>
            <a:r>
              <a:rPr lang="en-US" sz="2133" kern="0" baseline="30000" dirty="0">
                <a:solidFill>
                  <a:srgbClr val="000000"/>
                </a:solidFill>
                <a:cs typeface="Arial"/>
                <a:sym typeface="Arial"/>
              </a:rPr>
              <a:t>2</a:t>
            </a:r>
            <a:r>
              <a:rPr lang="en-US" sz="2133" kern="0" dirty="0">
                <a:solidFill>
                  <a:srgbClr val="000000"/>
                </a:solidFill>
                <a:cs typeface="Arial"/>
                <a:sym typeface="Arial"/>
              </a:rPr>
              <a:t> +(0.9-0)</a:t>
            </a:r>
            <a:r>
              <a:rPr lang="en-US" sz="2133" kern="0" baseline="30000" dirty="0">
                <a:solidFill>
                  <a:srgbClr val="000000"/>
                </a:solidFill>
                <a:cs typeface="Arial"/>
                <a:sym typeface="Arial"/>
              </a:rPr>
              <a:t>2</a:t>
            </a:r>
            <a:r>
              <a:rPr lang="en-US" sz="2133" kern="0" dirty="0">
                <a:solidFill>
                  <a:srgbClr val="000000"/>
                </a:solidFill>
                <a:cs typeface="Arial"/>
                <a:sym typeface="Arial"/>
              </a:rPr>
              <a:t> +(0.5-0)</a:t>
            </a:r>
            <a:r>
              <a:rPr lang="en-US" sz="2133" kern="0" baseline="30000" dirty="0">
                <a:solidFill>
                  <a:srgbClr val="000000"/>
                </a:solidFill>
                <a:cs typeface="Arial"/>
                <a:sym typeface="Arial"/>
              </a:rPr>
              <a:t>2</a:t>
            </a:r>
            <a:r>
              <a:rPr lang="en-US" sz="2133" kern="0" dirty="0">
                <a:solidFill>
                  <a:srgbClr val="000000"/>
                </a:solidFill>
                <a:cs typeface="Arial"/>
                <a:sym typeface="Arial"/>
              </a:rPr>
              <a:t> +(0.4-0)</a:t>
            </a:r>
            <a:r>
              <a:rPr lang="en-US" sz="2133" kern="0" baseline="30000" dirty="0">
                <a:solidFill>
                  <a:srgbClr val="000000"/>
                </a:solidFill>
                <a:cs typeface="Arial"/>
                <a:sym typeface="Arial"/>
              </a:rPr>
              <a:t>2</a:t>
            </a:r>
            <a:r>
              <a:rPr lang="en-US" sz="2133" kern="0" dirty="0">
                <a:solidFill>
                  <a:srgbClr val="000000"/>
                </a:solidFill>
                <a:cs typeface="Arial"/>
                <a:sym typeface="Arial"/>
              </a:rPr>
              <a:t> +(0.9-0)</a:t>
            </a:r>
            <a:r>
              <a:rPr lang="en-US" sz="2133" kern="0" baseline="30000" dirty="0">
                <a:solidFill>
                  <a:srgbClr val="000000"/>
                </a:solidFill>
                <a:cs typeface="Arial"/>
                <a:sym typeface="Arial"/>
              </a:rPr>
              <a:t>2</a:t>
            </a:r>
            <a:r>
              <a:rPr lang="en-US" sz="2133" kern="0" dirty="0">
                <a:solidFill>
                  <a:srgbClr val="000000"/>
                </a:solidFill>
                <a:cs typeface="Arial"/>
                <a:sym typeface="Arial"/>
              </a:rPr>
              <a:t>+ </a:t>
            </a:r>
            <a:r>
              <a:rPr lang="en-US" sz="2133" b="1" kern="0" dirty="0">
                <a:solidFill>
                  <a:srgbClr val="000000"/>
                </a:solidFill>
                <a:latin typeface="Arial"/>
                <a:cs typeface="Arial"/>
                <a:sym typeface="Arial"/>
              </a:rPr>
              <a:t>(0.43-1)</a:t>
            </a:r>
            <a:r>
              <a:rPr lang="en-US" sz="2133" b="1" kern="0" baseline="30000" dirty="0">
                <a:solidFill>
                  <a:srgbClr val="000000"/>
                </a:solidFill>
                <a:latin typeface="Arial"/>
                <a:cs typeface="Arial"/>
                <a:sym typeface="Arial"/>
              </a:rPr>
              <a:t>2</a:t>
            </a:r>
            <a:r>
              <a:rPr lang="en-US" sz="2133" b="1" kern="0" dirty="0">
                <a:solidFill>
                  <a:srgbClr val="000000"/>
                </a:solidFill>
                <a:cs typeface="Arial"/>
                <a:sym typeface="Arial"/>
              </a:rPr>
              <a:t> </a:t>
            </a:r>
            <a:r>
              <a:rPr lang="en-US" sz="2133" kern="0" dirty="0">
                <a:solidFill>
                  <a:srgbClr val="000000"/>
                </a:solidFill>
                <a:cs typeface="Arial"/>
                <a:sym typeface="Arial"/>
              </a:rPr>
              <a:t>+(0.9-0)</a:t>
            </a:r>
            <a:r>
              <a:rPr lang="en-US" sz="2133" kern="0" baseline="30000" dirty="0">
                <a:solidFill>
                  <a:srgbClr val="000000"/>
                </a:solidFill>
                <a:cs typeface="Arial"/>
                <a:sym typeface="Arial"/>
              </a:rPr>
              <a:t>2</a:t>
            </a:r>
            <a:r>
              <a:rPr lang="en-US" sz="2133" kern="0" dirty="0">
                <a:solidFill>
                  <a:srgbClr val="000000"/>
                </a:solidFill>
                <a:cs typeface="Arial"/>
                <a:sym typeface="Arial"/>
              </a:rPr>
              <a:t> +(0.5-0)</a:t>
            </a:r>
            <a:r>
              <a:rPr lang="en-US" sz="2133" kern="0" baseline="30000" dirty="0">
                <a:solidFill>
                  <a:srgbClr val="000000"/>
                </a:solidFill>
                <a:cs typeface="Arial"/>
                <a:sym typeface="Arial"/>
              </a:rPr>
              <a:t>2</a:t>
            </a:r>
            <a:r>
              <a:rPr lang="en-US" sz="2133" kern="0" dirty="0">
                <a:solidFill>
                  <a:srgbClr val="000000"/>
                </a:solidFill>
                <a:cs typeface="Arial"/>
                <a:sym typeface="Arial"/>
              </a:rPr>
              <a:t> +(0.8-0)</a:t>
            </a:r>
            <a:r>
              <a:rPr lang="en-US" sz="2133" kern="0" baseline="30000" dirty="0">
                <a:solidFill>
                  <a:srgbClr val="000000"/>
                </a:solidFill>
                <a:cs typeface="Arial"/>
                <a:sym typeface="Arial"/>
              </a:rPr>
              <a:t>2</a:t>
            </a:r>
            <a:r>
              <a:rPr lang="en-US" sz="2133" kern="0" dirty="0">
                <a:solidFill>
                  <a:srgbClr val="000000"/>
                </a:solidFill>
                <a:cs typeface="Arial"/>
                <a:sym typeface="Arial"/>
              </a:rPr>
              <a:t> +(0.1-0)</a:t>
            </a:r>
            <a:r>
              <a:rPr lang="en-US" sz="2133" kern="0" baseline="30000" dirty="0">
                <a:solidFill>
                  <a:srgbClr val="000000"/>
                </a:solidFill>
                <a:cs typeface="Arial"/>
                <a:sym typeface="Arial"/>
              </a:rPr>
              <a:t>2</a:t>
            </a:r>
            <a:r>
              <a:rPr lang="en-US" sz="2133" kern="0" dirty="0">
                <a:solidFill>
                  <a:srgbClr val="000000"/>
                </a:solidFill>
                <a:cs typeface="Arial"/>
                <a:sym typeface="Arial"/>
              </a:rPr>
              <a:t> +(0.2-0)</a:t>
            </a:r>
            <a:r>
              <a:rPr lang="en-US" sz="2133" kern="0" baseline="30000" dirty="0">
                <a:solidFill>
                  <a:srgbClr val="000000"/>
                </a:solidFill>
                <a:cs typeface="Arial"/>
                <a:sym typeface="Arial"/>
              </a:rPr>
              <a:t>2</a:t>
            </a:r>
            <a:r>
              <a:rPr lang="en-US" sz="2133" kern="0" dirty="0">
                <a:solidFill>
                  <a:srgbClr val="000000"/>
                </a:solidFill>
                <a:cs typeface="Arial"/>
                <a:sym typeface="Arial"/>
              </a:rPr>
              <a:t> +(0.6-0)</a:t>
            </a:r>
            <a:r>
              <a:rPr lang="en-US" sz="2133" kern="0" baseline="30000" dirty="0">
                <a:solidFill>
                  <a:srgbClr val="000000"/>
                </a:solidFill>
                <a:cs typeface="Arial"/>
                <a:sym typeface="Arial"/>
              </a:rPr>
              <a:t>2</a:t>
            </a:r>
            <a:r>
              <a:rPr lang="en-US" sz="2133" kern="0" dirty="0">
                <a:solidFill>
                  <a:srgbClr val="000000"/>
                </a:solidFill>
                <a:latin typeface="Arial"/>
                <a:cs typeface="Arial"/>
                <a:sym typeface="Arial"/>
              </a:rPr>
              <a:t>+(0.9-0)</a:t>
            </a:r>
            <a:r>
              <a:rPr lang="en-US" sz="2133" kern="0" baseline="30000" dirty="0">
                <a:solidFill>
                  <a:srgbClr val="000000"/>
                </a:solidFill>
                <a:latin typeface="Arial"/>
                <a:cs typeface="Arial"/>
                <a:sym typeface="Arial"/>
              </a:rPr>
              <a:t>2.</a:t>
            </a:r>
          </a:p>
        </p:txBody>
      </p:sp>
    </p:spTree>
    <p:extLst>
      <p:ext uri="{BB962C8B-B14F-4D97-AF65-F5344CB8AC3E}">
        <p14:creationId xmlns:p14="http://schemas.microsoft.com/office/powerpoint/2010/main" val="2452329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5" name="TextBox 4">
            <a:extLst>
              <a:ext uri="{FF2B5EF4-FFF2-40B4-BE49-F238E27FC236}">
                <a16:creationId xmlns:a16="http://schemas.microsoft.com/office/drawing/2014/main" id="{A0C96B7B-B43E-449F-A164-02673480D8E4}"/>
              </a:ext>
            </a:extLst>
          </p:cNvPr>
          <p:cNvSpPr txBox="1"/>
          <p:nvPr/>
        </p:nvSpPr>
        <p:spPr>
          <a:xfrm>
            <a:off x="2290717" y="426135"/>
            <a:ext cx="9064880" cy="707886"/>
          </a:xfrm>
          <a:prstGeom prst="rect">
            <a:avLst/>
          </a:prstGeom>
          <a:noFill/>
        </p:spPr>
        <p:txBody>
          <a:bodyPr wrap="square" rtlCol="0">
            <a:spAutoFit/>
          </a:bodyPr>
          <a:lstStyle/>
          <a:p>
            <a:pPr defTabSz="1219170">
              <a:buClr>
                <a:srgbClr val="000000"/>
              </a:buClr>
            </a:pPr>
            <a:r>
              <a:rPr lang="en-US" sz="4000" b="1" kern="0" dirty="0">
                <a:solidFill>
                  <a:srgbClr val="000000"/>
                </a:solidFill>
                <a:latin typeface="Calibri" panose="020F0502020204030204" pitchFamily="34" charset="0"/>
                <a:cs typeface="Calibri" panose="020F0502020204030204" pitchFamily="34" charset="0"/>
                <a:sym typeface="Arial"/>
              </a:rPr>
              <a:t>Backpropagation</a:t>
            </a:r>
          </a:p>
        </p:txBody>
      </p:sp>
      <p:pic>
        <p:nvPicPr>
          <p:cNvPr id="6" name="Picture 4" descr="Image result for neural network 3blue1brown">
            <a:extLst>
              <a:ext uri="{FF2B5EF4-FFF2-40B4-BE49-F238E27FC236}">
                <a16:creationId xmlns:a16="http://schemas.microsoft.com/office/drawing/2014/main" id="{8D88CF37-7DAB-4E2F-8812-86A387BCB5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574" r="5804"/>
          <a:stretch/>
        </p:blipFill>
        <p:spPr bwMode="auto">
          <a:xfrm flipH="1">
            <a:off x="2103716" y="2607582"/>
            <a:ext cx="7100048" cy="28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452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p:nvPr/>
        </p:nvSpPr>
        <p:spPr>
          <a:xfrm>
            <a:off x="2317200" y="989193"/>
            <a:ext cx="8229600" cy="857200"/>
          </a:xfrm>
          <a:prstGeom prst="rect">
            <a:avLst/>
          </a:prstGeom>
          <a:noFill/>
          <a:ln>
            <a:noFill/>
          </a:ln>
        </p:spPr>
        <p:txBody>
          <a:bodyPr spcFirstLastPara="1" wrap="square" lIns="91433" tIns="91433" rIns="91433" bIns="91433" anchor="ctr" anchorCtr="0">
            <a:noAutofit/>
          </a:bodyPr>
          <a:lstStyle/>
          <a:p>
            <a:pPr algn="ctr" defTabSz="1219170">
              <a:buClr>
                <a:srgbClr val="FFFFFF"/>
              </a:buClr>
              <a:buSzPts val="3300"/>
            </a:pPr>
            <a:r>
              <a:rPr lang="en" sz="3200" b="1" kern="0">
                <a:solidFill>
                  <a:srgbClr val="000000"/>
                </a:solidFill>
                <a:latin typeface="Avenir"/>
                <a:ea typeface="Avenir"/>
                <a:cs typeface="Avenir"/>
                <a:sym typeface="Avenir"/>
              </a:rPr>
              <a:t>TAG US ON OUR SOCIAL MEDIA</a:t>
            </a:r>
            <a:endParaRPr sz="3200" b="1" kern="0">
              <a:solidFill>
                <a:srgbClr val="000000"/>
              </a:solidFill>
              <a:latin typeface="Avenir"/>
              <a:ea typeface="Avenir"/>
              <a:cs typeface="Avenir"/>
              <a:sym typeface="Avenir"/>
            </a:endParaRPr>
          </a:p>
        </p:txBody>
      </p:sp>
      <p:grpSp>
        <p:nvGrpSpPr>
          <p:cNvPr id="147" name="Google Shape;147;p28"/>
          <p:cNvGrpSpPr/>
          <p:nvPr/>
        </p:nvGrpSpPr>
        <p:grpSpPr>
          <a:xfrm>
            <a:off x="2317211" y="1566834"/>
            <a:ext cx="7745867" cy="3000607"/>
            <a:chOff x="1669774" y="1828793"/>
            <a:chExt cx="7885707" cy="3000606"/>
          </a:xfrm>
        </p:grpSpPr>
        <p:sp>
          <p:nvSpPr>
            <p:cNvPr id="148" name="Google Shape;148;p28"/>
            <p:cNvSpPr/>
            <p:nvPr/>
          </p:nvSpPr>
          <p:spPr>
            <a:xfrm>
              <a:off x="4313581" y="1828793"/>
              <a:ext cx="5241900" cy="3000600"/>
            </a:xfrm>
            <a:prstGeom prst="rect">
              <a:avLst/>
            </a:prstGeom>
            <a:noFill/>
            <a:ln>
              <a:noFill/>
            </a:ln>
          </p:spPr>
          <p:txBody>
            <a:bodyPr spcFirstLastPara="1" wrap="square" lIns="91433" tIns="45700" rIns="91433" bIns="45700" anchor="ctr" anchorCtr="0">
              <a:noAutofit/>
            </a:bodyPr>
            <a:lstStyle/>
            <a:p>
              <a:pPr defTabSz="1219170">
                <a:lnSpc>
                  <a:spcPct val="150000"/>
                </a:lnSpc>
                <a:buClr>
                  <a:srgbClr val="000000"/>
                </a:buClr>
                <a:buSzPts val="1800"/>
              </a:pPr>
              <a:r>
                <a:rPr lang="en" sz="2400" b="1" kern="0">
                  <a:solidFill>
                    <a:srgbClr val="000000"/>
                  </a:solidFill>
                  <a:latin typeface="Avenir"/>
                  <a:ea typeface="Avenir"/>
                  <a:cs typeface="Avenir"/>
                  <a:sym typeface="Avenir"/>
                </a:rPr>
                <a:t>The Assembly (@MakeSmartThings)</a:t>
              </a:r>
              <a:endParaRPr sz="2400" b="1" kern="0">
                <a:solidFill>
                  <a:srgbClr val="000000"/>
                </a:solidFill>
                <a:latin typeface="Avenir"/>
                <a:ea typeface="Avenir"/>
                <a:cs typeface="Avenir"/>
                <a:sym typeface="Avenir"/>
              </a:endParaRPr>
            </a:p>
            <a:p>
              <a:pPr defTabSz="1219170">
                <a:lnSpc>
                  <a:spcPct val="150000"/>
                </a:lnSpc>
                <a:buClr>
                  <a:srgbClr val="000000"/>
                </a:buClr>
                <a:buSzPts val="1800"/>
              </a:pPr>
              <a:r>
                <a:rPr lang="en" sz="2400" b="1" kern="0">
                  <a:solidFill>
                    <a:srgbClr val="000000"/>
                  </a:solidFill>
                  <a:latin typeface="Avenir"/>
                  <a:ea typeface="Avenir"/>
                  <a:cs typeface="Avenir"/>
                  <a:sym typeface="Avenir"/>
                </a:rPr>
                <a:t>@MakeSmartThings</a:t>
              </a:r>
              <a:endParaRPr sz="2400" b="1" kern="0">
                <a:solidFill>
                  <a:srgbClr val="000000"/>
                </a:solidFill>
                <a:latin typeface="Avenir"/>
                <a:ea typeface="Avenir"/>
                <a:cs typeface="Avenir"/>
                <a:sym typeface="Avenir"/>
              </a:endParaRPr>
            </a:p>
            <a:p>
              <a:pPr defTabSz="1219170">
                <a:lnSpc>
                  <a:spcPct val="150000"/>
                </a:lnSpc>
                <a:buClr>
                  <a:srgbClr val="000000"/>
                </a:buClr>
                <a:buSzPts val="1800"/>
              </a:pPr>
              <a:r>
                <a:rPr lang="en" sz="2400" b="1" kern="0">
                  <a:solidFill>
                    <a:srgbClr val="000000"/>
                  </a:solidFill>
                  <a:latin typeface="Avenir"/>
                  <a:ea typeface="Avenir"/>
                  <a:cs typeface="Avenir"/>
                  <a:sym typeface="Avenir"/>
                </a:rPr>
                <a:t>@MakeSmartThings</a:t>
              </a:r>
              <a:endParaRPr sz="2400" b="1" kern="0">
                <a:solidFill>
                  <a:srgbClr val="000000"/>
                </a:solidFill>
                <a:latin typeface="Avenir"/>
                <a:ea typeface="Avenir"/>
                <a:cs typeface="Avenir"/>
                <a:sym typeface="Avenir"/>
              </a:endParaRPr>
            </a:p>
            <a:p>
              <a:pPr defTabSz="1219170">
                <a:lnSpc>
                  <a:spcPct val="150000"/>
                </a:lnSpc>
                <a:buClr>
                  <a:srgbClr val="000000"/>
                </a:buClr>
                <a:buSzPts val="1800"/>
              </a:pPr>
              <a:r>
                <a:rPr lang="en" sz="2400" b="1" kern="0">
                  <a:solidFill>
                    <a:srgbClr val="000000"/>
                  </a:solidFill>
                  <a:latin typeface="Avenir"/>
                  <a:ea typeface="Avenir"/>
                  <a:cs typeface="Avenir"/>
                  <a:sym typeface="Avenir"/>
                </a:rPr>
                <a:t>The Assembly</a:t>
              </a:r>
              <a:endParaRPr sz="2400" b="1" kern="0">
                <a:solidFill>
                  <a:srgbClr val="000000"/>
                </a:solidFill>
                <a:latin typeface="Avenir"/>
                <a:ea typeface="Avenir"/>
                <a:cs typeface="Avenir"/>
                <a:sym typeface="Avenir"/>
              </a:endParaRPr>
            </a:p>
          </p:txBody>
        </p:sp>
        <p:sp>
          <p:nvSpPr>
            <p:cNvPr id="149" name="Google Shape;149;p28"/>
            <p:cNvSpPr/>
            <p:nvPr/>
          </p:nvSpPr>
          <p:spPr>
            <a:xfrm>
              <a:off x="1669774" y="1828799"/>
              <a:ext cx="2556900" cy="3000600"/>
            </a:xfrm>
            <a:prstGeom prst="rect">
              <a:avLst/>
            </a:prstGeom>
            <a:noFill/>
            <a:ln>
              <a:noFill/>
            </a:ln>
          </p:spPr>
          <p:txBody>
            <a:bodyPr spcFirstLastPara="1" wrap="square" lIns="91433" tIns="45700" rIns="91433" bIns="45700" anchor="ctr" anchorCtr="0">
              <a:noAutofit/>
            </a:bodyPr>
            <a:lstStyle/>
            <a:p>
              <a:pPr algn="r" defTabSz="1219170">
                <a:lnSpc>
                  <a:spcPct val="150000"/>
                </a:lnSpc>
                <a:buClr>
                  <a:srgbClr val="000000"/>
                </a:buClr>
                <a:buSzPts val="1800"/>
              </a:pPr>
              <a:r>
                <a:rPr lang="en" sz="2400" b="1" kern="0">
                  <a:solidFill>
                    <a:srgbClr val="4075CF"/>
                  </a:solidFill>
                  <a:latin typeface="Avenir"/>
                  <a:ea typeface="Avenir"/>
                  <a:cs typeface="Avenir"/>
                  <a:sym typeface="Avenir"/>
                </a:rPr>
                <a:t>FACEBOOK</a:t>
              </a:r>
              <a:endParaRPr sz="1467" kern="0">
                <a:solidFill>
                  <a:srgbClr val="000000"/>
                </a:solidFill>
                <a:latin typeface="Arial"/>
                <a:cs typeface="Arial"/>
                <a:sym typeface="Arial"/>
              </a:endParaRPr>
            </a:p>
            <a:p>
              <a:pPr algn="r" defTabSz="1219170">
                <a:lnSpc>
                  <a:spcPct val="150000"/>
                </a:lnSpc>
                <a:buClr>
                  <a:srgbClr val="000000"/>
                </a:buClr>
                <a:buSzPts val="1800"/>
              </a:pPr>
              <a:r>
                <a:rPr lang="en" sz="2400" b="1" kern="0">
                  <a:solidFill>
                    <a:srgbClr val="00B0F0"/>
                  </a:solidFill>
                  <a:latin typeface="Avenir"/>
                  <a:ea typeface="Avenir"/>
                  <a:cs typeface="Avenir"/>
                  <a:sym typeface="Avenir"/>
                </a:rPr>
                <a:t>TWITTER</a:t>
              </a:r>
              <a:endParaRPr sz="2400" b="1" kern="0">
                <a:solidFill>
                  <a:srgbClr val="00B0F0"/>
                </a:solidFill>
                <a:latin typeface="Avenir"/>
                <a:ea typeface="Avenir"/>
                <a:cs typeface="Avenir"/>
                <a:sym typeface="Avenir"/>
              </a:endParaRPr>
            </a:p>
            <a:p>
              <a:pPr algn="r" defTabSz="1219170">
                <a:lnSpc>
                  <a:spcPct val="150000"/>
                </a:lnSpc>
                <a:buClr>
                  <a:srgbClr val="000000"/>
                </a:buClr>
                <a:buSzPts val="1800"/>
              </a:pPr>
              <a:r>
                <a:rPr lang="en" sz="2400" b="1" kern="0">
                  <a:solidFill>
                    <a:srgbClr val="C15E42"/>
                  </a:solidFill>
                  <a:latin typeface="Avenir"/>
                  <a:ea typeface="Avenir"/>
                  <a:cs typeface="Avenir"/>
                  <a:sym typeface="Avenir"/>
                </a:rPr>
                <a:t>INSTAGRAM</a:t>
              </a:r>
              <a:endParaRPr sz="2400" b="1" kern="0">
                <a:solidFill>
                  <a:srgbClr val="C15E42"/>
                </a:solidFill>
                <a:latin typeface="Avenir"/>
                <a:ea typeface="Avenir"/>
                <a:cs typeface="Avenir"/>
                <a:sym typeface="Avenir"/>
              </a:endParaRPr>
            </a:p>
            <a:p>
              <a:pPr algn="r" defTabSz="1219170">
                <a:lnSpc>
                  <a:spcPct val="150000"/>
                </a:lnSpc>
                <a:buClr>
                  <a:srgbClr val="000000"/>
                </a:buClr>
                <a:buSzPts val="1800"/>
              </a:pPr>
              <a:r>
                <a:rPr lang="en" sz="2400" b="1" kern="0">
                  <a:solidFill>
                    <a:srgbClr val="FF0000"/>
                  </a:solidFill>
                  <a:latin typeface="Avenir"/>
                  <a:ea typeface="Avenir"/>
                  <a:cs typeface="Avenir"/>
                  <a:sym typeface="Avenir"/>
                </a:rPr>
                <a:t>YOUTUBE</a:t>
              </a:r>
              <a:endParaRPr sz="2400" b="1" kern="0">
                <a:solidFill>
                  <a:srgbClr val="FF0000"/>
                </a:solidFill>
                <a:latin typeface="Avenir"/>
                <a:ea typeface="Avenir"/>
                <a:cs typeface="Avenir"/>
                <a:sym typeface="Avenir"/>
              </a:endParaRPr>
            </a:p>
          </p:txBody>
        </p:sp>
      </p:grpSp>
    </p:spTree>
    <p:extLst>
      <p:ext uri="{BB962C8B-B14F-4D97-AF65-F5344CB8AC3E}">
        <p14:creationId xmlns:p14="http://schemas.microsoft.com/office/powerpoint/2010/main" val="3889075958"/>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4" name="Google Shape;224;p40">
            <a:extLst>
              <a:ext uri="{FF2B5EF4-FFF2-40B4-BE49-F238E27FC236}">
                <a16:creationId xmlns:a16="http://schemas.microsoft.com/office/drawing/2014/main" id="{62287B43-B177-DF43-B64D-E37B19DA7D37}"/>
              </a:ext>
            </a:extLst>
          </p:cNvPr>
          <p:cNvSpPr txBox="1"/>
          <p:nvPr/>
        </p:nvSpPr>
        <p:spPr>
          <a:xfrm>
            <a:off x="609600" y="273697"/>
            <a:ext cx="10972800" cy="1143200"/>
          </a:xfrm>
          <a:prstGeom prst="rect">
            <a:avLst/>
          </a:prstGeom>
          <a:noFill/>
          <a:ln>
            <a:noFill/>
          </a:ln>
        </p:spPr>
        <p:txBody>
          <a:bodyPr spcFirstLastPara="1" wrap="square" lIns="121900" tIns="121900" rIns="121900" bIns="121900" anchor="ctr" anchorCtr="0">
            <a:noAutofit/>
          </a:bodyPr>
          <a:lstStyle/>
          <a:p>
            <a:pPr algn="ctr">
              <a:buClr>
                <a:schemeClr val="dk1"/>
              </a:buClr>
              <a:buSzPts val="4400"/>
            </a:pPr>
            <a:r>
              <a:rPr lang="en" sz="5867" dirty="0">
                <a:latin typeface="Calibri"/>
                <a:ea typeface="Calibri"/>
                <a:cs typeface="Calibri"/>
                <a:sym typeface="Calibri"/>
              </a:rPr>
              <a:t>Convolution Neural Networks</a:t>
            </a:r>
            <a:endParaRPr sz="5867" dirty="0">
              <a:latin typeface="Calibri"/>
              <a:ea typeface="Calibri"/>
              <a:cs typeface="Calibri"/>
              <a:sym typeface="Calibri"/>
            </a:endParaRPr>
          </a:p>
        </p:txBody>
      </p:sp>
      <p:pic>
        <p:nvPicPr>
          <p:cNvPr id="7" name="Google Shape;225;p40">
            <a:extLst>
              <a:ext uri="{FF2B5EF4-FFF2-40B4-BE49-F238E27FC236}">
                <a16:creationId xmlns:a16="http://schemas.microsoft.com/office/drawing/2014/main" id="{618C948F-9393-0F4B-8E9B-3D5709279FB1}"/>
              </a:ext>
            </a:extLst>
          </p:cNvPr>
          <p:cNvPicPr preferRelativeResize="0"/>
          <p:nvPr/>
        </p:nvPicPr>
        <p:blipFill rotWithShape="1">
          <a:blip r:embed="rId4">
            <a:alphaModFix/>
          </a:blip>
          <a:srcRect/>
          <a:stretch/>
        </p:blipFill>
        <p:spPr>
          <a:xfrm>
            <a:off x="5069800" y="1622433"/>
            <a:ext cx="6885200" cy="3627200"/>
          </a:xfrm>
          <a:prstGeom prst="rect">
            <a:avLst/>
          </a:prstGeom>
          <a:noFill/>
          <a:ln>
            <a:noFill/>
          </a:ln>
        </p:spPr>
      </p:pic>
      <p:sp>
        <p:nvSpPr>
          <p:cNvPr id="8" name="Google Shape;226;p40">
            <a:extLst>
              <a:ext uri="{FF2B5EF4-FFF2-40B4-BE49-F238E27FC236}">
                <a16:creationId xmlns:a16="http://schemas.microsoft.com/office/drawing/2014/main" id="{2143D821-1C36-7C42-BEB5-1648F3308055}"/>
              </a:ext>
            </a:extLst>
          </p:cNvPr>
          <p:cNvSpPr/>
          <p:nvPr/>
        </p:nvSpPr>
        <p:spPr>
          <a:xfrm>
            <a:off x="260800" y="1607033"/>
            <a:ext cx="4963600" cy="2223600"/>
          </a:xfrm>
          <a:prstGeom prst="rect">
            <a:avLst/>
          </a:prstGeom>
          <a:noFill/>
          <a:ln>
            <a:noFill/>
          </a:ln>
        </p:spPr>
        <p:txBody>
          <a:bodyPr spcFirstLastPara="1" wrap="square" lIns="121900" tIns="60933" rIns="121900" bIns="60933" anchor="t" anchorCtr="0">
            <a:noAutofit/>
          </a:bodyPr>
          <a:lstStyle/>
          <a:p>
            <a:r>
              <a:rPr lang="en" sz="2800" dirty="0">
                <a:latin typeface="Calibri"/>
                <a:ea typeface="Calibri"/>
                <a:cs typeface="Calibri"/>
                <a:sym typeface="Calibri"/>
              </a:rPr>
              <a:t>Major Components of a CNN</a:t>
            </a:r>
            <a:endParaRPr sz="2800" dirty="0">
              <a:latin typeface="Calibri"/>
              <a:ea typeface="Calibri"/>
              <a:cs typeface="Calibri"/>
              <a:sym typeface="Calibri"/>
            </a:endParaRPr>
          </a:p>
          <a:p>
            <a:pPr marL="609585" indent="-482588">
              <a:buClr>
                <a:srgbClr val="FFFFFF"/>
              </a:buClr>
              <a:buSzPts val="2100"/>
              <a:buFont typeface="Calibri"/>
              <a:buAutoNum type="arabicPeriod"/>
            </a:pPr>
            <a:r>
              <a:rPr lang="en" sz="2800" dirty="0">
                <a:latin typeface="Calibri"/>
                <a:ea typeface="Calibri"/>
                <a:cs typeface="Calibri"/>
                <a:sym typeface="Calibri"/>
              </a:rPr>
              <a:t>Convolution Layer</a:t>
            </a:r>
            <a:endParaRPr sz="2800" dirty="0">
              <a:latin typeface="Calibri"/>
              <a:ea typeface="Calibri"/>
              <a:cs typeface="Calibri"/>
              <a:sym typeface="Calibri"/>
            </a:endParaRPr>
          </a:p>
          <a:p>
            <a:pPr marL="609585" indent="-482588">
              <a:buClr>
                <a:srgbClr val="FFFFFF"/>
              </a:buClr>
              <a:buSzPts val="2100"/>
              <a:buFont typeface="Calibri"/>
              <a:buAutoNum type="arabicPeriod"/>
            </a:pPr>
            <a:r>
              <a:rPr lang="en" sz="2800" dirty="0">
                <a:latin typeface="Calibri"/>
                <a:ea typeface="Calibri"/>
                <a:cs typeface="Calibri"/>
                <a:sym typeface="Calibri"/>
              </a:rPr>
              <a:t>Non-linear layer</a:t>
            </a:r>
            <a:endParaRPr sz="2800" dirty="0">
              <a:latin typeface="Calibri"/>
              <a:ea typeface="Calibri"/>
              <a:cs typeface="Calibri"/>
              <a:sym typeface="Calibri"/>
            </a:endParaRPr>
          </a:p>
          <a:p>
            <a:pPr marL="609585" indent="-482588">
              <a:buClr>
                <a:srgbClr val="FFFFFF"/>
              </a:buClr>
              <a:buSzPts val="2100"/>
              <a:buFont typeface="Calibri"/>
              <a:buAutoNum type="arabicPeriod"/>
            </a:pPr>
            <a:r>
              <a:rPr lang="en" sz="2800" dirty="0">
                <a:latin typeface="Calibri"/>
                <a:ea typeface="Calibri"/>
                <a:cs typeface="Calibri"/>
                <a:sym typeface="Calibri"/>
              </a:rPr>
              <a:t>Pooling layer</a:t>
            </a:r>
            <a:endParaRPr sz="2800" dirty="0">
              <a:latin typeface="Calibri"/>
              <a:ea typeface="Calibri"/>
              <a:cs typeface="Calibri"/>
              <a:sym typeface="Calibri"/>
            </a:endParaRPr>
          </a:p>
          <a:p>
            <a:pPr marL="609585" indent="-482588">
              <a:buClr>
                <a:srgbClr val="FFFFFF"/>
              </a:buClr>
              <a:buSzPts val="2100"/>
              <a:buFont typeface="Calibri"/>
              <a:buAutoNum type="arabicPeriod"/>
            </a:pPr>
            <a:r>
              <a:rPr lang="en" sz="2800" dirty="0">
                <a:latin typeface="Calibri"/>
                <a:ea typeface="Calibri"/>
                <a:cs typeface="Calibri"/>
                <a:sym typeface="Calibri"/>
              </a:rPr>
              <a:t>Full Connected layer</a:t>
            </a:r>
            <a:endParaRPr sz="2800" dirty="0">
              <a:latin typeface="Calibri"/>
              <a:ea typeface="Calibri"/>
              <a:cs typeface="Calibri"/>
              <a:sym typeface="Calibri"/>
            </a:endParaRPr>
          </a:p>
          <a:p>
            <a:pPr marL="609585" indent="-482588">
              <a:buClr>
                <a:srgbClr val="FFFFFF"/>
              </a:buClr>
              <a:buSzPts val="2100"/>
              <a:buFont typeface="Calibri"/>
              <a:buAutoNum type="arabicPeriod"/>
            </a:pPr>
            <a:r>
              <a:rPr lang="en" sz="2800" dirty="0">
                <a:latin typeface="Calibri"/>
                <a:ea typeface="Calibri"/>
                <a:cs typeface="Calibri"/>
                <a:sym typeface="Calibri"/>
              </a:rPr>
              <a:t>Output layer</a:t>
            </a:r>
            <a:endParaRPr sz="2800" dirty="0">
              <a:latin typeface="Calibri"/>
              <a:ea typeface="Calibri"/>
              <a:cs typeface="Calibri"/>
              <a:sym typeface="Calibri"/>
            </a:endParaRPr>
          </a:p>
          <a:p>
            <a:endParaRPr sz="2800" dirty="0">
              <a:latin typeface="Calibri"/>
              <a:ea typeface="Calibri"/>
              <a:cs typeface="Calibri"/>
              <a:sym typeface="Calibri"/>
            </a:endParaRPr>
          </a:p>
        </p:txBody>
      </p:sp>
    </p:spTree>
    <p:extLst>
      <p:ext uri="{BB962C8B-B14F-4D97-AF65-F5344CB8AC3E}">
        <p14:creationId xmlns:p14="http://schemas.microsoft.com/office/powerpoint/2010/main" val="1233918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10" name="Google Shape;231;p41">
            <a:extLst>
              <a:ext uri="{FF2B5EF4-FFF2-40B4-BE49-F238E27FC236}">
                <a16:creationId xmlns:a16="http://schemas.microsoft.com/office/drawing/2014/main" id="{F0FBCAA1-AB47-B547-B513-47FA219DEA41}"/>
              </a:ext>
            </a:extLst>
          </p:cNvPr>
          <p:cNvSpPr txBox="1"/>
          <p:nvPr/>
        </p:nvSpPr>
        <p:spPr>
          <a:xfrm>
            <a:off x="609600" y="273697"/>
            <a:ext cx="10972800" cy="1143200"/>
          </a:xfrm>
          <a:prstGeom prst="rect">
            <a:avLst/>
          </a:prstGeom>
          <a:noFill/>
          <a:ln>
            <a:noFill/>
          </a:ln>
        </p:spPr>
        <p:txBody>
          <a:bodyPr spcFirstLastPara="1" wrap="square" lIns="121900" tIns="121900" rIns="121900" bIns="121900" anchor="ctr" anchorCtr="0">
            <a:noAutofit/>
          </a:bodyPr>
          <a:lstStyle/>
          <a:p>
            <a:pPr algn="ctr">
              <a:buClr>
                <a:schemeClr val="dk1"/>
              </a:buClr>
              <a:buSzPts val="4400"/>
            </a:pPr>
            <a:r>
              <a:rPr lang="en" sz="5867">
                <a:latin typeface="Calibri"/>
                <a:ea typeface="Calibri"/>
                <a:cs typeface="Calibri"/>
                <a:sym typeface="Calibri"/>
              </a:rPr>
              <a:t>Convolution Neural Networks</a:t>
            </a:r>
            <a:endParaRPr sz="5867">
              <a:latin typeface="Calibri"/>
              <a:ea typeface="Calibri"/>
              <a:cs typeface="Calibri"/>
              <a:sym typeface="Calibri"/>
            </a:endParaRPr>
          </a:p>
        </p:txBody>
      </p:sp>
      <p:sp>
        <p:nvSpPr>
          <p:cNvPr id="11" name="Google Shape;232;p41">
            <a:extLst>
              <a:ext uri="{FF2B5EF4-FFF2-40B4-BE49-F238E27FC236}">
                <a16:creationId xmlns:a16="http://schemas.microsoft.com/office/drawing/2014/main" id="{919185A0-CD5E-F34C-B6AB-8B49F3A5D67A}"/>
              </a:ext>
            </a:extLst>
          </p:cNvPr>
          <p:cNvSpPr/>
          <p:nvPr/>
        </p:nvSpPr>
        <p:spPr>
          <a:xfrm>
            <a:off x="260800" y="1607033"/>
            <a:ext cx="7836400" cy="3904800"/>
          </a:xfrm>
          <a:prstGeom prst="rect">
            <a:avLst/>
          </a:prstGeom>
          <a:noFill/>
          <a:ln>
            <a:noFill/>
          </a:ln>
        </p:spPr>
        <p:txBody>
          <a:bodyPr spcFirstLastPara="1" wrap="square" lIns="121900" tIns="60933" rIns="121900" bIns="60933" anchor="t" anchorCtr="0">
            <a:noAutofit/>
          </a:bodyPr>
          <a:lstStyle/>
          <a:p>
            <a:r>
              <a:rPr lang="en" sz="2800" dirty="0">
                <a:latin typeface="Calibri"/>
                <a:ea typeface="Calibri"/>
                <a:cs typeface="Calibri"/>
                <a:sym typeface="Calibri"/>
              </a:rPr>
              <a:t>Parameters of Convolution Layer:</a:t>
            </a:r>
            <a:endParaRPr sz="2800" dirty="0">
              <a:latin typeface="Calibri"/>
              <a:ea typeface="Calibri"/>
              <a:cs typeface="Calibri"/>
              <a:sym typeface="Calibri"/>
            </a:endParaRPr>
          </a:p>
          <a:p>
            <a:pPr marL="609585" indent="-482588">
              <a:buClr>
                <a:srgbClr val="FFFFFF"/>
              </a:buClr>
              <a:buSzPts val="2100"/>
              <a:buFont typeface="Calibri"/>
              <a:buAutoNum type="arabicPeriod"/>
            </a:pPr>
            <a:r>
              <a:rPr lang="en" sz="2800" dirty="0">
                <a:latin typeface="Calibri"/>
                <a:ea typeface="Calibri"/>
                <a:cs typeface="Calibri"/>
                <a:sym typeface="Calibri"/>
              </a:rPr>
              <a:t>Input Shape: The shape of the data that will flow into the first layer of the model. </a:t>
            </a:r>
            <a:endParaRPr sz="2800" dirty="0">
              <a:latin typeface="Calibri"/>
              <a:ea typeface="Calibri"/>
              <a:cs typeface="Calibri"/>
              <a:sym typeface="Calibri"/>
            </a:endParaRPr>
          </a:p>
          <a:p>
            <a:pPr marL="609585" indent="-482588">
              <a:buClr>
                <a:srgbClr val="FFFFFF"/>
              </a:buClr>
              <a:buSzPts val="2100"/>
              <a:buFont typeface="Calibri"/>
              <a:buAutoNum type="arabicPeriod"/>
            </a:pPr>
            <a:r>
              <a:rPr lang="en" sz="2800" dirty="0">
                <a:latin typeface="Calibri"/>
                <a:ea typeface="Calibri"/>
                <a:cs typeface="Calibri"/>
                <a:sym typeface="Calibri"/>
              </a:rPr>
              <a:t>Kernel Size: The size of the sliding convolutional filter windows to be applied to the input data. </a:t>
            </a:r>
            <a:endParaRPr sz="2800" dirty="0">
              <a:latin typeface="Calibri"/>
              <a:ea typeface="Calibri"/>
              <a:cs typeface="Calibri"/>
              <a:sym typeface="Calibri"/>
            </a:endParaRPr>
          </a:p>
          <a:p>
            <a:pPr marL="609585" indent="-482588">
              <a:buClr>
                <a:srgbClr val="FFFFFF"/>
              </a:buClr>
              <a:buSzPts val="2100"/>
              <a:buFont typeface="Calibri"/>
              <a:buAutoNum type="arabicPeriod"/>
            </a:pPr>
            <a:r>
              <a:rPr lang="en" sz="2800" dirty="0" err="1">
                <a:latin typeface="Calibri"/>
                <a:ea typeface="Calibri"/>
                <a:cs typeface="Calibri"/>
                <a:sym typeface="Calibri"/>
              </a:rPr>
              <a:t>Filters:The</a:t>
            </a:r>
            <a:r>
              <a:rPr lang="en" sz="2800" dirty="0">
                <a:latin typeface="Calibri"/>
                <a:ea typeface="Calibri"/>
                <a:cs typeface="Calibri"/>
                <a:sym typeface="Calibri"/>
              </a:rPr>
              <a:t> number of filter windows of size </a:t>
            </a:r>
            <a:r>
              <a:rPr lang="en" sz="2800" dirty="0" err="1">
                <a:latin typeface="Calibri"/>
                <a:ea typeface="Calibri"/>
                <a:cs typeface="Calibri"/>
                <a:sym typeface="Calibri"/>
              </a:rPr>
              <a:t>kernelSize</a:t>
            </a:r>
            <a:r>
              <a:rPr lang="en" sz="2800" dirty="0">
                <a:latin typeface="Calibri"/>
                <a:ea typeface="Calibri"/>
                <a:cs typeface="Calibri"/>
                <a:sym typeface="Calibri"/>
              </a:rPr>
              <a:t> to apply to the input data.</a:t>
            </a:r>
            <a:endParaRPr sz="2800" dirty="0">
              <a:latin typeface="Calibri"/>
              <a:ea typeface="Calibri"/>
              <a:cs typeface="Calibri"/>
              <a:sym typeface="Calibri"/>
            </a:endParaRPr>
          </a:p>
          <a:p>
            <a:pPr marL="609585" indent="-482588">
              <a:buClr>
                <a:srgbClr val="FFFFFF"/>
              </a:buClr>
              <a:buSzPts val="2100"/>
              <a:buFont typeface="Calibri"/>
              <a:buAutoNum type="arabicPeriod"/>
            </a:pPr>
            <a:r>
              <a:rPr lang="en" sz="2800" dirty="0" err="1">
                <a:latin typeface="Calibri"/>
                <a:ea typeface="Calibri"/>
                <a:cs typeface="Calibri"/>
                <a:sym typeface="Calibri"/>
              </a:rPr>
              <a:t>Strides:The</a:t>
            </a:r>
            <a:r>
              <a:rPr lang="en" sz="2800" dirty="0">
                <a:latin typeface="Calibri"/>
                <a:ea typeface="Calibri"/>
                <a:cs typeface="Calibri"/>
                <a:sym typeface="Calibri"/>
              </a:rPr>
              <a:t> "step size" of the sliding window.</a:t>
            </a:r>
            <a:endParaRPr sz="2800" dirty="0">
              <a:latin typeface="Calibri"/>
              <a:ea typeface="Calibri"/>
              <a:cs typeface="Calibri"/>
              <a:sym typeface="Calibri"/>
            </a:endParaRPr>
          </a:p>
          <a:p>
            <a:endParaRPr sz="2800" dirty="0">
              <a:latin typeface="Calibri"/>
              <a:ea typeface="Calibri"/>
              <a:cs typeface="Calibri"/>
              <a:sym typeface="Calibri"/>
            </a:endParaRPr>
          </a:p>
          <a:p>
            <a:pPr marL="609585" indent="-482588">
              <a:buClr>
                <a:srgbClr val="FFFFFF"/>
              </a:buClr>
              <a:buSzPts val="2100"/>
              <a:buFont typeface="Calibri"/>
              <a:buAutoNum type="arabicPeriod"/>
            </a:pPr>
            <a:endParaRPr sz="2800" dirty="0">
              <a:latin typeface="Calibri"/>
              <a:ea typeface="Calibri"/>
              <a:cs typeface="Calibri"/>
              <a:sym typeface="Calibri"/>
            </a:endParaRPr>
          </a:p>
          <a:p>
            <a:endParaRPr sz="2800" dirty="0">
              <a:latin typeface="Calibri"/>
              <a:ea typeface="Calibri"/>
              <a:cs typeface="Calibri"/>
              <a:sym typeface="Calibri"/>
            </a:endParaRPr>
          </a:p>
        </p:txBody>
      </p:sp>
      <p:pic>
        <p:nvPicPr>
          <p:cNvPr id="12" name="Google Shape;233;p41" descr="numerical_padding_strides">
            <a:extLst>
              <a:ext uri="{FF2B5EF4-FFF2-40B4-BE49-F238E27FC236}">
                <a16:creationId xmlns:a16="http://schemas.microsoft.com/office/drawing/2014/main" id="{2E1DB84F-581A-4F4D-AE01-856D327308D2}"/>
              </a:ext>
            </a:extLst>
          </p:cNvPr>
          <p:cNvPicPr preferRelativeResize="0"/>
          <p:nvPr/>
        </p:nvPicPr>
        <p:blipFill rotWithShape="1">
          <a:blip r:embed="rId4">
            <a:alphaModFix/>
          </a:blip>
          <a:srcRect/>
          <a:stretch/>
        </p:blipFill>
        <p:spPr>
          <a:xfrm>
            <a:off x="8651233" y="4115257"/>
            <a:ext cx="2745600" cy="1927600"/>
          </a:xfrm>
          <a:prstGeom prst="rect">
            <a:avLst/>
          </a:prstGeom>
          <a:noFill/>
          <a:ln>
            <a:noFill/>
          </a:ln>
        </p:spPr>
      </p:pic>
      <p:pic>
        <p:nvPicPr>
          <p:cNvPr id="13" name="Google Shape;234;p41" descr="1_1VJDP6qDY9-ExTuQVEOlVg">
            <a:extLst>
              <a:ext uri="{FF2B5EF4-FFF2-40B4-BE49-F238E27FC236}">
                <a16:creationId xmlns:a16="http://schemas.microsoft.com/office/drawing/2014/main" id="{685327A6-C332-D541-BE69-5C7CCF4E2EE4}"/>
              </a:ext>
            </a:extLst>
          </p:cNvPr>
          <p:cNvPicPr preferRelativeResize="0"/>
          <p:nvPr/>
        </p:nvPicPr>
        <p:blipFill rotWithShape="1">
          <a:blip r:embed="rId5">
            <a:alphaModFix/>
          </a:blip>
          <a:srcRect/>
          <a:stretch/>
        </p:blipFill>
        <p:spPr>
          <a:xfrm>
            <a:off x="9006638" y="1474467"/>
            <a:ext cx="2737863" cy="2640791"/>
          </a:xfrm>
          <a:prstGeom prst="rect">
            <a:avLst/>
          </a:prstGeom>
          <a:noFill/>
          <a:ln>
            <a:noFill/>
          </a:ln>
        </p:spPr>
      </p:pic>
    </p:spTree>
    <p:extLst>
      <p:ext uri="{BB962C8B-B14F-4D97-AF65-F5344CB8AC3E}">
        <p14:creationId xmlns:p14="http://schemas.microsoft.com/office/powerpoint/2010/main" val="4287465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4" name="Google Shape;239;p42">
            <a:extLst>
              <a:ext uri="{FF2B5EF4-FFF2-40B4-BE49-F238E27FC236}">
                <a16:creationId xmlns:a16="http://schemas.microsoft.com/office/drawing/2014/main" id="{D8C110ED-2581-5846-BBE8-FFB81F4D6574}"/>
              </a:ext>
            </a:extLst>
          </p:cNvPr>
          <p:cNvSpPr txBox="1"/>
          <p:nvPr/>
        </p:nvSpPr>
        <p:spPr>
          <a:xfrm>
            <a:off x="609600" y="273697"/>
            <a:ext cx="10972800" cy="1143200"/>
          </a:xfrm>
          <a:prstGeom prst="rect">
            <a:avLst/>
          </a:prstGeom>
          <a:noFill/>
          <a:ln>
            <a:noFill/>
          </a:ln>
        </p:spPr>
        <p:txBody>
          <a:bodyPr spcFirstLastPara="1" wrap="square" lIns="121900" tIns="121900" rIns="121900" bIns="121900" anchor="ctr" anchorCtr="0">
            <a:noAutofit/>
          </a:bodyPr>
          <a:lstStyle/>
          <a:p>
            <a:pPr algn="ctr">
              <a:buClr>
                <a:schemeClr val="dk1"/>
              </a:buClr>
              <a:buSzPts val="4400"/>
            </a:pPr>
            <a:r>
              <a:rPr lang="en" sz="5867" dirty="0">
                <a:latin typeface="Calibri"/>
                <a:ea typeface="Calibri"/>
                <a:cs typeface="Calibri"/>
                <a:sym typeface="Calibri"/>
              </a:rPr>
              <a:t>CNN - Max Pooling</a:t>
            </a:r>
            <a:endParaRPr sz="5867" dirty="0">
              <a:latin typeface="Calibri"/>
              <a:ea typeface="Calibri"/>
              <a:cs typeface="Calibri"/>
              <a:sym typeface="Calibri"/>
            </a:endParaRPr>
          </a:p>
        </p:txBody>
      </p:sp>
      <p:sp>
        <p:nvSpPr>
          <p:cNvPr id="7" name="Google Shape;240;p42">
            <a:extLst>
              <a:ext uri="{FF2B5EF4-FFF2-40B4-BE49-F238E27FC236}">
                <a16:creationId xmlns:a16="http://schemas.microsoft.com/office/drawing/2014/main" id="{E1E17D5C-DBA3-B14F-ADB2-3D4295EE037F}"/>
              </a:ext>
            </a:extLst>
          </p:cNvPr>
          <p:cNvSpPr/>
          <p:nvPr/>
        </p:nvSpPr>
        <p:spPr>
          <a:xfrm>
            <a:off x="260800" y="1607033"/>
            <a:ext cx="6681600" cy="3904800"/>
          </a:xfrm>
          <a:prstGeom prst="rect">
            <a:avLst/>
          </a:prstGeom>
          <a:noFill/>
          <a:ln>
            <a:noFill/>
          </a:ln>
        </p:spPr>
        <p:txBody>
          <a:bodyPr spcFirstLastPara="1" wrap="square" lIns="121900" tIns="60933" rIns="121900" bIns="60933" anchor="t" anchorCtr="0">
            <a:noAutofit/>
          </a:bodyPr>
          <a:lstStyle/>
          <a:p>
            <a:pPr>
              <a:buClr>
                <a:schemeClr val="dk1"/>
              </a:buClr>
              <a:buSzPts val="1100"/>
            </a:pPr>
            <a:r>
              <a:rPr lang="en" sz="2800" dirty="0">
                <a:latin typeface="Calibri"/>
                <a:ea typeface="Calibri"/>
                <a:cs typeface="Calibri"/>
                <a:sym typeface="Calibri"/>
              </a:rPr>
              <a:t>Apply a filter and take the max value from that receptive field. After we know we know the specific feature, the exact location of feature is not as important as location of other features. </a:t>
            </a:r>
            <a:endParaRPr sz="2800" dirty="0">
              <a:latin typeface="Calibri"/>
              <a:ea typeface="Calibri"/>
              <a:cs typeface="Calibri"/>
              <a:sym typeface="Calibri"/>
            </a:endParaRPr>
          </a:p>
          <a:p>
            <a:pPr>
              <a:buClr>
                <a:schemeClr val="dk1"/>
              </a:buClr>
              <a:buSzPts val="1100"/>
            </a:pPr>
            <a:r>
              <a:rPr lang="en" sz="2800" dirty="0">
                <a:latin typeface="Calibri"/>
                <a:ea typeface="Calibri"/>
                <a:cs typeface="Calibri"/>
                <a:sym typeface="Calibri"/>
              </a:rPr>
              <a:t>Pool Size = The size of the sliding pooling windows to be applied to the input data.</a:t>
            </a:r>
            <a:endParaRPr sz="2800" dirty="0">
              <a:latin typeface="Calibri"/>
              <a:ea typeface="Calibri"/>
              <a:cs typeface="Calibri"/>
              <a:sym typeface="Calibri"/>
            </a:endParaRPr>
          </a:p>
          <a:p>
            <a:pPr>
              <a:buClr>
                <a:schemeClr val="dk1"/>
              </a:buClr>
              <a:buSzPts val="1100"/>
            </a:pPr>
            <a:r>
              <a:rPr lang="en" sz="2800" dirty="0">
                <a:latin typeface="Calibri"/>
                <a:ea typeface="Calibri"/>
                <a:cs typeface="Calibri"/>
                <a:sym typeface="Calibri"/>
              </a:rPr>
              <a:t>Strides = The "step size" of the sliding pooling window</a:t>
            </a:r>
            <a:endParaRPr sz="2800" dirty="0">
              <a:latin typeface="Calibri"/>
              <a:ea typeface="Calibri"/>
              <a:cs typeface="Calibri"/>
              <a:sym typeface="Calibri"/>
            </a:endParaRPr>
          </a:p>
          <a:p>
            <a:pPr>
              <a:buClr>
                <a:schemeClr val="dk1"/>
              </a:buClr>
              <a:buSzPts val="1100"/>
            </a:pPr>
            <a:endParaRPr sz="2800" dirty="0">
              <a:latin typeface="Calibri"/>
              <a:ea typeface="Calibri"/>
              <a:cs typeface="Calibri"/>
              <a:sym typeface="Calibri"/>
            </a:endParaRPr>
          </a:p>
          <a:p>
            <a:endParaRPr sz="2800" dirty="0">
              <a:latin typeface="Calibri"/>
              <a:ea typeface="Calibri"/>
              <a:cs typeface="Calibri"/>
              <a:sym typeface="Calibri"/>
            </a:endParaRPr>
          </a:p>
        </p:txBody>
      </p:sp>
      <p:pic>
        <p:nvPicPr>
          <p:cNvPr id="8" name="Google Shape;241;p42" descr="Figure_5-d83a3121b7729ec38ef320c31abcaec8">
            <a:extLst>
              <a:ext uri="{FF2B5EF4-FFF2-40B4-BE49-F238E27FC236}">
                <a16:creationId xmlns:a16="http://schemas.microsoft.com/office/drawing/2014/main" id="{3EF92021-6C99-1941-B0FE-8AC2290E407B}"/>
              </a:ext>
            </a:extLst>
          </p:cNvPr>
          <p:cNvPicPr preferRelativeResize="0"/>
          <p:nvPr/>
        </p:nvPicPr>
        <p:blipFill rotWithShape="1">
          <a:blip r:embed="rId4">
            <a:alphaModFix/>
          </a:blip>
          <a:srcRect/>
          <a:stretch/>
        </p:blipFill>
        <p:spPr>
          <a:xfrm>
            <a:off x="7083300" y="1927900"/>
            <a:ext cx="4671600" cy="2622800"/>
          </a:xfrm>
          <a:prstGeom prst="rect">
            <a:avLst/>
          </a:prstGeom>
          <a:noFill/>
          <a:ln>
            <a:noFill/>
          </a:ln>
        </p:spPr>
      </p:pic>
    </p:spTree>
    <p:extLst>
      <p:ext uri="{BB962C8B-B14F-4D97-AF65-F5344CB8AC3E}">
        <p14:creationId xmlns:p14="http://schemas.microsoft.com/office/powerpoint/2010/main" val="3832815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4" name="Google Shape;246;p43">
            <a:extLst>
              <a:ext uri="{FF2B5EF4-FFF2-40B4-BE49-F238E27FC236}">
                <a16:creationId xmlns:a16="http://schemas.microsoft.com/office/drawing/2014/main" id="{D9DF33FC-9B76-094C-BE6A-EE81CAB9F016}"/>
              </a:ext>
            </a:extLst>
          </p:cNvPr>
          <p:cNvSpPr txBox="1"/>
          <p:nvPr/>
        </p:nvSpPr>
        <p:spPr>
          <a:xfrm>
            <a:off x="609600" y="273697"/>
            <a:ext cx="10972800" cy="1143200"/>
          </a:xfrm>
          <a:prstGeom prst="rect">
            <a:avLst/>
          </a:prstGeom>
          <a:noFill/>
          <a:ln>
            <a:noFill/>
          </a:ln>
        </p:spPr>
        <p:txBody>
          <a:bodyPr spcFirstLastPara="1" wrap="square" lIns="121900" tIns="121900" rIns="121900" bIns="121900" anchor="ctr" anchorCtr="0">
            <a:noAutofit/>
          </a:bodyPr>
          <a:lstStyle/>
          <a:p>
            <a:pPr algn="ctr">
              <a:buClr>
                <a:schemeClr val="dk1"/>
              </a:buClr>
              <a:buSzPts val="4400"/>
            </a:pPr>
            <a:r>
              <a:rPr lang="en" sz="5867" dirty="0">
                <a:latin typeface="Calibri"/>
                <a:ea typeface="Calibri"/>
                <a:cs typeface="Calibri"/>
                <a:sym typeface="Calibri"/>
              </a:rPr>
              <a:t>CNN - Fully Connected Layer</a:t>
            </a:r>
            <a:endParaRPr sz="5867" dirty="0">
              <a:latin typeface="Calibri"/>
              <a:ea typeface="Calibri"/>
              <a:cs typeface="Calibri"/>
              <a:sym typeface="Calibri"/>
            </a:endParaRPr>
          </a:p>
        </p:txBody>
      </p:sp>
      <p:sp>
        <p:nvSpPr>
          <p:cNvPr id="7" name="Google Shape;247;p43">
            <a:extLst>
              <a:ext uri="{FF2B5EF4-FFF2-40B4-BE49-F238E27FC236}">
                <a16:creationId xmlns:a16="http://schemas.microsoft.com/office/drawing/2014/main" id="{700D2BDD-2FF6-5243-9A33-6C8DEF84011F}"/>
              </a:ext>
            </a:extLst>
          </p:cNvPr>
          <p:cNvSpPr/>
          <p:nvPr/>
        </p:nvSpPr>
        <p:spPr>
          <a:xfrm>
            <a:off x="260800" y="1607033"/>
            <a:ext cx="6681600" cy="3904800"/>
          </a:xfrm>
          <a:prstGeom prst="rect">
            <a:avLst/>
          </a:prstGeom>
          <a:noFill/>
          <a:ln>
            <a:noFill/>
          </a:ln>
        </p:spPr>
        <p:txBody>
          <a:bodyPr spcFirstLastPara="1" wrap="square" lIns="121900" tIns="60933" rIns="121900" bIns="60933" anchor="t" anchorCtr="0">
            <a:noAutofit/>
          </a:bodyPr>
          <a:lstStyle/>
          <a:p>
            <a:pPr>
              <a:buClr>
                <a:schemeClr val="dk1"/>
              </a:buClr>
              <a:buSzPts val="1100"/>
            </a:pPr>
            <a:r>
              <a:rPr lang="en" sz="2800" dirty="0">
                <a:latin typeface="Calibri"/>
                <a:ea typeface="Calibri"/>
                <a:cs typeface="Calibri"/>
                <a:sym typeface="Calibri"/>
              </a:rPr>
              <a:t>Outputs the probability of the image being in any of the N classes. For example in case of MNIST dataset, it will be a 10 x 1 vector. </a:t>
            </a:r>
            <a:endParaRPr sz="2800" dirty="0">
              <a:latin typeface="Calibri"/>
              <a:ea typeface="Calibri"/>
              <a:cs typeface="Calibri"/>
              <a:sym typeface="Calibri"/>
            </a:endParaRPr>
          </a:p>
          <a:p>
            <a:pPr>
              <a:buClr>
                <a:schemeClr val="dk1"/>
              </a:buClr>
              <a:buSzPts val="1100"/>
            </a:pPr>
            <a:r>
              <a:rPr lang="en" sz="2800" dirty="0">
                <a:latin typeface="Calibri"/>
                <a:ea typeface="Calibri"/>
                <a:cs typeface="Calibri"/>
                <a:sym typeface="Calibri"/>
              </a:rPr>
              <a:t>This works by taking output of previous layer and checking the correlation which each of the class. </a:t>
            </a:r>
            <a:endParaRPr sz="2800" dirty="0">
              <a:latin typeface="Calibri"/>
              <a:ea typeface="Calibri"/>
              <a:cs typeface="Calibri"/>
              <a:sym typeface="Calibri"/>
            </a:endParaRPr>
          </a:p>
          <a:p>
            <a:pPr>
              <a:buClr>
                <a:schemeClr val="dk1"/>
              </a:buClr>
              <a:buSzPts val="1100"/>
            </a:pPr>
            <a:endParaRPr sz="2800" dirty="0">
              <a:latin typeface="Calibri"/>
              <a:ea typeface="Calibri"/>
              <a:cs typeface="Calibri"/>
              <a:sym typeface="Calibri"/>
            </a:endParaRPr>
          </a:p>
          <a:p>
            <a:pPr>
              <a:buClr>
                <a:schemeClr val="dk1"/>
              </a:buClr>
              <a:buSzPts val="1100"/>
            </a:pPr>
            <a:r>
              <a:rPr lang="en" sz="2800" dirty="0">
                <a:latin typeface="Calibri"/>
                <a:ea typeface="Calibri"/>
                <a:cs typeface="Calibri"/>
                <a:sym typeface="Calibri"/>
              </a:rPr>
              <a:t>Output</a:t>
            </a:r>
            <a:endParaRPr sz="2800" dirty="0">
              <a:latin typeface="Calibri"/>
              <a:ea typeface="Calibri"/>
              <a:cs typeface="Calibri"/>
              <a:sym typeface="Calibri"/>
            </a:endParaRPr>
          </a:p>
          <a:p>
            <a:pPr>
              <a:buClr>
                <a:schemeClr val="dk1"/>
              </a:buClr>
              <a:buSzPts val="1100"/>
            </a:pPr>
            <a:r>
              <a:rPr lang="en" sz="2800" dirty="0">
                <a:latin typeface="Calibri"/>
                <a:ea typeface="Calibri"/>
                <a:cs typeface="Calibri"/>
                <a:sym typeface="Calibri"/>
              </a:rPr>
              <a:t>The neural network outputs a class label</a:t>
            </a:r>
            <a:endParaRPr sz="2800" dirty="0">
              <a:latin typeface="Calibri"/>
              <a:ea typeface="Calibri"/>
              <a:cs typeface="Calibri"/>
              <a:sym typeface="Calibri"/>
            </a:endParaRPr>
          </a:p>
          <a:p>
            <a:pPr>
              <a:buClr>
                <a:schemeClr val="dk1"/>
              </a:buClr>
              <a:buSzPts val="1100"/>
            </a:pPr>
            <a:endParaRPr sz="2800" dirty="0">
              <a:latin typeface="Calibri"/>
              <a:ea typeface="Calibri"/>
              <a:cs typeface="Calibri"/>
              <a:sym typeface="Calibri"/>
            </a:endParaRPr>
          </a:p>
          <a:p>
            <a:endParaRPr sz="2800" dirty="0">
              <a:latin typeface="Calibri"/>
              <a:ea typeface="Calibri"/>
              <a:cs typeface="Calibri"/>
              <a:sym typeface="Calibri"/>
            </a:endParaRPr>
          </a:p>
        </p:txBody>
      </p:sp>
      <p:pic>
        <p:nvPicPr>
          <p:cNvPr id="8" name="Google Shape;248;p43" descr="source">
            <a:extLst>
              <a:ext uri="{FF2B5EF4-FFF2-40B4-BE49-F238E27FC236}">
                <a16:creationId xmlns:a16="http://schemas.microsoft.com/office/drawing/2014/main" id="{3CCA1261-2A16-0A4E-8E1E-3E6E782F897D}"/>
              </a:ext>
            </a:extLst>
          </p:cNvPr>
          <p:cNvPicPr preferRelativeResize="0"/>
          <p:nvPr/>
        </p:nvPicPr>
        <p:blipFill rotWithShape="1">
          <a:blip r:embed="rId4">
            <a:alphaModFix/>
          </a:blip>
          <a:srcRect/>
          <a:stretch/>
        </p:blipFill>
        <p:spPr>
          <a:xfrm>
            <a:off x="6896433" y="1809785"/>
            <a:ext cx="5181600" cy="3238400"/>
          </a:xfrm>
          <a:prstGeom prst="rect">
            <a:avLst/>
          </a:prstGeom>
          <a:noFill/>
          <a:ln>
            <a:noFill/>
          </a:ln>
        </p:spPr>
      </p:pic>
    </p:spTree>
    <p:extLst>
      <p:ext uri="{BB962C8B-B14F-4D97-AF65-F5344CB8AC3E}">
        <p14:creationId xmlns:p14="http://schemas.microsoft.com/office/powerpoint/2010/main" val="38804358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4" name="TextBox 3">
            <a:extLst>
              <a:ext uri="{FF2B5EF4-FFF2-40B4-BE49-F238E27FC236}">
                <a16:creationId xmlns:a16="http://schemas.microsoft.com/office/drawing/2014/main" id="{A3377978-9AA4-A14E-8D00-A7201F5B2860}"/>
              </a:ext>
            </a:extLst>
          </p:cNvPr>
          <p:cNvSpPr txBox="1"/>
          <p:nvPr/>
        </p:nvSpPr>
        <p:spPr>
          <a:xfrm>
            <a:off x="2310810" y="2480930"/>
            <a:ext cx="7031665" cy="1200329"/>
          </a:xfrm>
          <a:prstGeom prst="rect">
            <a:avLst/>
          </a:prstGeom>
          <a:noFill/>
        </p:spPr>
        <p:txBody>
          <a:bodyPr wrap="square" rtlCol="0">
            <a:spAutoFit/>
          </a:bodyPr>
          <a:lstStyle/>
          <a:p>
            <a:pPr algn="ctr" defTabSz="1219170">
              <a:buClr>
                <a:srgbClr val="000000"/>
              </a:buClr>
            </a:pPr>
            <a:r>
              <a:rPr lang="en-US" sz="7200" kern="0" dirty="0">
                <a:solidFill>
                  <a:srgbClr val="000000"/>
                </a:solidFill>
                <a:latin typeface="Arial"/>
                <a:cs typeface="Arial"/>
                <a:sym typeface="Arial"/>
              </a:rPr>
              <a:t>Thank You!</a:t>
            </a:r>
          </a:p>
        </p:txBody>
      </p:sp>
    </p:spTree>
    <p:extLst>
      <p:ext uri="{BB962C8B-B14F-4D97-AF65-F5344CB8AC3E}">
        <p14:creationId xmlns:p14="http://schemas.microsoft.com/office/powerpoint/2010/main" val="2216024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30"/>
          <p:cNvSpPr txBox="1"/>
          <p:nvPr/>
        </p:nvSpPr>
        <p:spPr>
          <a:xfrm>
            <a:off x="609600" y="273697"/>
            <a:ext cx="10972800" cy="1143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4400"/>
            </a:pPr>
            <a:r>
              <a:rPr lang="en" sz="5867" kern="0" dirty="0">
                <a:solidFill>
                  <a:srgbClr val="000000"/>
                </a:solidFill>
                <a:latin typeface="Calibri"/>
                <a:ea typeface="Calibri"/>
                <a:cs typeface="Calibri"/>
                <a:sym typeface="Calibri"/>
              </a:rPr>
              <a:t>Overview</a:t>
            </a:r>
            <a:endParaRPr sz="5867" kern="0" dirty="0">
              <a:solidFill>
                <a:srgbClr val="000000"/>
              </a:solidFill>
              <a:latin typeface="Calibri"/>
              <a:ea typeface="Calibri"/>
              <a:cs typeface="Calibri"/>
              <a:sym typeface="Calibri"/>
            </a:endParaRPr>
          </a:p>
        </p:txBody>
      </p:sp>
      <p:sp>
        <p:nvSpPr>
          <p:cNvPr id="161" name="Google Shape;161;p30"/>
          <p:cNvSpPr/>
          <p:nvPr/>
        </p:nvSpPr>
        <p:spPr>
          <a:xfrm>
            <a:off x="1545919" y="1064725"/>
            <a:ext cx="11321600" cy="5034624"/>
          </a:xfrm>
          <a:prstGeom prst="rect">
            <a:avLst/>
          </a:prstGeom>
          <a:noFill/>
          <a:ln>
            <a:noFill/>
          </a:ln>
        </p:spPr>
        <p:txBody>
          <a:bodyPr spcFirstLastPara="1" wrap="square" lIns="121900" tIns="60933" rIns="121900" bIns="60933" anchor="t" anchorCtr="0">
            <a:noAutofit/>
          </a:bodyPr>
          <a:lstStyle/>
          <a:p>
            <a:pPr defTabSz="1219170">
              <a:buClr>
                <a:srgbClr val="000000"/>
              </a:buClr>
            </a:pPr>
            <a:r>
              <a:rPr lang="en" sz="3200" kern="0" dirty="0">
                <a:solidFill>
                  <a:srgbClr val="000000"/>
                </a:solidFill>
                <a:latin typeface="Calibri"/>
                <a:ea typeface="Calibri"/>
                <a:cs typeface="Calibri"/>
                <a:sym typeface="Calibri"/>
              </a:rPr>
              <a:t>TOPICS: </a:t>
            </a:r>
          </a:p>
          <a:p>
            <a:pPr marL="609585" indent="-541853" defTabSz="1219170">
              <a:buClr>
                <a:srgbClr val="000000"/>
              </a:buClr>
              <a:buSzPts val="2800"/>
              <a:buFont typeface="Calibri"/>
              <a:buAutoNum type="arabicPeriod"/>
            </a:pPr>
            <a:r>
              <a:rPr lang="en" sz="3200" kern="0" dirty="0">
                <a:solidFill>
                  <a:srgbClr val="000000"/>
                </a:solidFill>
                <a:latin typeface="Calibri"/>
                <a:ea typeface="Calibri"/>
                <a:cs typeface="Calibri"/>
                <a:sym typeface="Calibri"/>
              </a:rPr>
              <a:t>What Is </a:t>
            </a:r>
            <a:r>
              <a:rPr lang="en-GB" sz="3200" kern="0" dirty="0">
                <a:solidFill>
                  <a:srgbClr val="000000"/>
                </a:solidFill>
                <a:latin typeface="Calibri"/>
                <a:ea typeface="Calibri"/>
                <a:cs typeface="Calibri"/>
                <a:sym typeface="Calibri"/>
              </a:rPr>
              <a:t>R and why to use it</a:t>
            </a:r>
            <a:r>
              <a:rPr lang="en" sz="3200" kern="0" dirty="0">
                <a:solidFill>
                  <a:srgbClr val="000000"/>
                </a:solidFill>
                <a:latin typeface="Calibri"/>
                <a:ea typeface="Calibri"/>
                <a:cs typeface="Calibri"/>
                <a:sym typeface="Calibri"/>
              </a:rPr>
              <a:t>?</a:t>
            </a:r>
            <a:endParaRPr sz="3200" kern="0" dirty="0">
              <a:solidFill>
                <a:srgbClr val="000000"/>
              </a:solidFill>
              <a:latin typeface="Calibri"/>
              <a:ea typeface="Calibri"/>
              <a:cs typeface="Calibri"/>
              <a:sym typeface="Calibri"/>
            </a:endParaRPr>
          </a:p>
          <a:p>
            <a:pPr marL="609585" indent="-541853" defTabSz="1219170">
              <a:buClr>
                <a:srgbClr val="000000"/>
              </a:buClr>
              <a:buSzPts val="2800"/>
              <a:buFont typeface="Calibri"/>
              <a:buAutoNum type="arabicPeriod"/>
            </a:pPr>
            <a:r>
              <a:rPr lang="en-GB" sz="3200" kern="0" dirty="0">
                <a:solidFill>
                  <a:srgbClr val="000000"/>
                </a:solidFill>
                <a:latin typeface="Calibri"/>
                <a:ea typeface="Calibri"/>
                <a:cs typeface="Calibri"/>
                <a:sym typeface="Calibri"/>
              </a:rPr>
              <a:t>Companies using R</a:t>
            </a:r>
            <a:endParaRPr sz="3200" kern="0" dirty="0">
              <a:solidFill>
                <a:srgbClr val="000000"/>
              </a:solidFill>
              <a:latin typeface="Calibri"/>
              <a:ea typeface="Calibri"/>
              <a:cs typeface="Calibri"/>
              <a:sym typeface="Calibri"/>
            </a:endParaRPr>
          </a:p>
          <a:p>
            <a:pPr marL="609585" indent="-541853" defTabSz="1219170">
              <a:buClr>
                <a:srgbClr val="000000"/>
              </a:buClr>
              <a:buSzPts val="2800"/>
              <a:buFont typeface="Calibri"/>
              <a:buAutoNum type="arabicPeriod"/>
            </a:pPr>
            <a:r>
              <a:rPr lang="en-GB" sz="3200" kern="0" dirty="0">
                <a:solidFill>
                  <a:srgbClr val="000000"/>
                </a:solidFill>
                <a:latin typeface="Calibri"/>
                <a:ea typeface="Calibri"/>
                <a:cs typeface="Calibri"/>
                <a:sym typeface="Calibri"/>
              </a:rPr>
              <a:t>Introduction to R language</a:t>
            </a:r>
          </a:p>
          <a:p>
            <a:pPr marL="609585" indent="-541853" defTabSz="1219170">
              <a:buClr>
                <a:srgbClr val="000000"/>
              </a:buClr>
              <a:buSzPts val="2800"/>
              <a:buFont typeface="Calibri"/>
              <a:buAutoNum type="arabicPeriod"/>
            </a:pPr>
            <a:r>
              <a:rPr lang="en-US" sz="3200" kern="0" dirty="0">
                <a:solidFill>
                  <a:srgbClr val="000000"/>
                </a:solidFill>
                <a:latin typeface="Calibri"/>
                <a:cs typeface="Calibri"/>
                <a:sym typeface="Calibri"/>
              </a:rPr>
              <a:t>Syntax in R</a:t>
            </a:r>
          </a:p>
          <a:p>
            <a:pPr marL="609585" indent="-541853" defTabSz="1219170">
              <a:buClr>
                <a:srgbClr val="000000"/>
              </a:buClr>
              <a:buSzPts val="2800"/>
              <a:buFont typeface="Calibri"/>
              <a:buAutoNum type="arabicPeriod"/>
            </a:pPr>
            <a:r>
              <a:rPr lang="en-US" sz="3200" kern="0" dirty="0">
                <a:solidFill>
                  <a:srgbClr val="000000"/>
                </a:solidFill>
                <a:latin typeface="Calibri"/>
                <a:cs typeface="Calibri"/>
                <a:sym typeface="Calibri"/>
              </a:rPr>
              <a:t>Regression and Curve Fitting</a:t>
            </a:r>
          </a:p>
          <a:p>
            <a:pPr marL="609585" indent="-541853" defTabSz="1219170">
              <a:buClr>
                <a:srgbClr val="000000"/>
              </a:buClr>
              <a:buSzPts val="2800"/>
              <a:buFont typeface="Calibri"/>
              <a:buAutoNum type="arabicPeriod"/>
            </a:pPr>
            <a:r>
              <a:rPr lang="en-US" sz="3200" kern="0" dirty="0">
                <a:solidFill>
                  <a:srgbClr val="000000"/>
                </a:solidFill>
                <a:latin typeface="Calibri"/>
                <a:cs typeface="Calibri"/>
                <a:sym typeface="Calibri"/>
              </a:rPr>
              <a:t>Neural Network in R</a:t>
            </a:r>
            <a:endParaRPr sz="3200" kern="0" dirty="0">
              <a:solidFill>
                <a:srgbClr val="000000"/>
              </a:solidFill>
              <a:latin typeface="Calibri"/>
              <a:cs typeface="Calibri"/>
              <a:sym typeface="Calibri"/>
            </a:endParaRPr>
          </a:p>
          <a:p>
            <a:pPr defTabSz="1219170">
              <a:buClr>
                <a:srgbClr val="000000"/>
              </a:buClr>
            </a:pPr>
            <a:endParaRPr sz="3733" kern="0" dirty="0">
              <a:solidFill>
                <a:srgbClr val="000000"/>
              </a:solidFill>
              <a:latin typeface="Calibri"/>
              <a:ea typeface="Calibri"/>
              <a:cs typeface="Calibri"/>
              <a:sym typeface="Calibri"/>
            </a:endParaRPr>
          </a:p>
          <a:p>
            <a:pPr defTabSz="1219170">
              <a:buClr>
                <a:srgbClr val="000000"/>
              </a:buClr>
            </a:pPr>
            <a:endParaRPr sz="3733" kern="0" dirty="0">
              <a:solidFill>
                <a:srgbClr val="000000"/>
              </a:solidFill>
              <a:latin typeface="Calibri"/>
              <a:ea typeface="Calibri"/>
              <a:cs typeface="Calibri"/>
              <a:sym typeface="Calibri"/>
            </a:endParaRPr>
          </a:p>
          <a:p>
            <a:pPr defTabSz="1219170">
              <a:buClr>
                <a:srgbClr val="000000"/>
              </a:buClr>
            </a:pPr>
            <a:endParaRPr sz="3733" kern="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942358263"/>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3"/>
        <p:cNvGrpSpPr/>
        <p:nvPr/>
      </p:nvGrpSpPr>
      <p:grpSpPr>
        <a:xfrm>
          <a:off x="0" y="0"/>
          <a:ext cx="0" cy="0"/>
          <a:chOff x="0" y="0"/>
          <a:chExt cx="0" cy="0"/>
        </a:xfrm>
      </p:grpSpPr>
      <p:sp>
        <p:nvSpPr>
          <p:cNvPr id="154" name="Google Shape;154;p29"/>
          <p:cNvSpPr/>
          <p:nvPr/>
        </p:nvSpPr>
        <p:spPr>
          <a:xfrm>
            <a:off x="1" y="1524201"/>
            <a:ext cx="12858751" cy="3371849"/>
          </a:xfrm>
          <a:prstGeom prst="rect">
            <a:avLst/>
          </a:prstGeom>
          <a:noFill/>
          <a:ln>
            <a:noFill/>
          </a:ln>
        </p:spPr>
        <p:txBody>
          <a:bodyPr spcFirstLastPara="1" wrap="square" lIns="121900" tIns="60933" rIns="121900" bIns="60933" anchor="t" anchorCtr="0">
            <a:noAutofit/>
          </a:bodyPr>
          <a:lstStyle/>
          <a:p>
            <a:pPr marL="571500" marR="0" lvl="0" indent="-571500" algn="l" defTabSz="121917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4000" b="0" i="0" u="none" strike="noStrike" kern="0" cap="none" spc="0" normalizeH="0" baseline="0" noProof="0" dirty="0">
                <a:ln>
                  <a:noFill/>
                </a:ln>
                <a:solidFill>
                  <a:schemeClr val="bg1"/>
                </a:solidFill>
                <a:effectLst/>
                <a:uLnTx/>
                <a:uFillTx/>
                <a:latin typeface="Calibri"/>
                <a:ea typeface="Calibri"/>
                <a:cs typeface="Calibri"/>
                <a:sym typeface="Calibri"/>
              </a:rPr>
              <a:t>Blockchain with R</a:t>
            </a:r>
          </a:p>
          <a:p>
            <a:pPr marL="571500" marR="0" lvl="0" indent="-571500" algn="l" defTabSz="121917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4000" kern="0" dirty="0">
                <a:solidFill>
                  <a:schemeClr val="bg1"/>
                </a:solidFill>
                <a:latin typeface="Calibri"/>
                <a:ea typeface="Calibri"/>
                <a:cs typeface="Calibri"/>
                <a:sym typeface="Calibri"/>
              </a:rPr>
              <a:t>Neural Network using TensorFlow in JS</a:t>
            </a:r>
            <a:endParaRPr kumimoji="0" lang="en-US" sz="4000" b="0" i="0" u="none" strike="noStrike" kern="0" cap="none" spc="0" normalizeH="0" baseline="0" noProof="0" dirty="0">
              <a:ln>
                <a:noFill/>
              </a:ln>
              <a:solidFill>
                <a:schemeClr val="bg1"/>
              </a:solidFill>
              <a:effectLst/>
              <a:uLnTx/>
              <a:uFillTx/>
              <a:latin typeface="Calibri"/>
              <a:ea typeface="Calibri"/>
              <a:cs typeface="Calibri"/>
              <a:sym typeface="Calibri"/>
            </a:endParaRPr>
          </a:p>
          <a:p>
            <a:pPr marL="571500" marR="0" lvl="0" indent="-571500" algn="l" defTabSz="121917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4000" kern="0" dirty="0">
              <a:solidFill>
                <a:schemeClr val="bg1"/>
              </a:solidFill>
              <a:latin typeface="Calibri"/>
              <a:ea typeface="Calibri"/>
              <a:cs typeface="Calibri"/>
              <a:sym typeface="Calibri"/>
            </a:endParaRPr>
          </a:p>
          <a:p>
            <a:pPr lvl="0" defTabSz="1219170">
              <a:buClr>
                <a:srgbClr val="000000"/>
              </a:buClr>
            </a:pPr>
            <a:r>
              <a:rPr lang="en-US" sz="4000" dirty="0">
                <a:solidFill>
                  <a:schemeClr val="bg1"/>
                </a:solidFill>
                <a:hlinkClick r:id="rId4"/>
              </a:rPr>
              <a:t>https://github.com/The-Assembly/Blockchain-with-R.git</a:t>
            </a:r>
            <a:endParaRPr lang="en-US" sz="4000" dirty="0">
              <a:solidFill>
                <a:schemeClr val="bg1"/>
              </a:solidFill>
            </a:endParaRPr>
          </a:p>
          <a:p>
            <a:pPr defTabSz="1219170">
              <a:buClr>
                <a:srgbClr val="000000"/>
              </a:buClr>
            </a:pPr>
            <a:r>
              <a:rPr lang="en-US" sz="4000" dirty="0">
                <a:solidFill>
                  <a:schemeClr val="bg1"/>
                </a:solidFill>
                <a:hlinkClick r:id="rId5"/>
              </a:rPr>
              <a:t>https://github.com/The-Assembly/IntroToTensorFlowJS.git</a:t>
            </a:r>
            <a:endParaRPr lang="en-US" sz="4000" dirty="0">
              <a:solidFill>
                <a:schemeClr val="bg1"/>
              </a:solidFill>
            </a:endParaRPr>
          </a:p>
          <a:p>
            <a:pPr defTabSz="1219170">
              <a:buClr>
                <a:srgbClr val="000000"/>
              </a:buClr>
            </a:pPr>
            <a:endParaRPr kumimoji="0" sz="4000" b="0" i="0" u="none" strike="noStrike" kern="0" cap="none" spc="0" normalizeH="0" baseline="0" noProof="0" dirty="0">
              <a:ln>
                <a:noFill/>
              </a:ln>
              <a:solidFill>
                <a:schemeClr val="bg1"/>
              </a:solidFill>
              <a:effectLst/>
              <a:uLnTx/>
              <a:uFillTx/>
              <a:latin typeface="Calibri"/>
              <a:ea typeface="Calibri"/>
              <a:cs typeface="Calibri"/>
              <a:sym typeface="Calibri"/>
            </a:endParaRPr>
          </a:p>
        </p:txBody>
      </p:sp>
      <p:sp>
        <p:nvSpPr>
          <p:cNvPr id="155" name="Google Shape;155;p29"/>
          <p:cNvSpPr txBox="1"/>
          <p:nvPr/>
        </p:nvSpPr>
        <p:spPr>
          <a:xfrm>
            <a:off x="609600" y="273697"/>
            <a:ext cx="10972800" cy="11432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4400"/>
              <a:buFontTx/>
              <a:buNone/>
              <a:tabLst/>
              <a:defRPr/>
            </a:pPr>
            <a:r>
              <a:rPr kumimoji="0" lang="en" sz="5867" b="0" i="0" u="none" strike="noStrike" kern="0" cap="none" spc="0" normalizeH="0" baseline="0" noProof="0" dirty="0">
                <a:ln>
                  <a:noFill/>
                </a:ln>
                <a:solidFill>
                  <a:srgbClr val="000000"/>
                </a:solidFill>
                <a:effectLst/>
                <a:uLnTx/>
                <a:uFillTx/>
                <a:latin typeface="Calibri"/>
                <a:ea typeface="Calibri"/>
                <a:cs typeface="Calibri"/>
                <a:sym typeface="Calibri"/>
              </a:rPr>
              <a:t>Recap</a:t>
            </a:r>
            <a:endParaRPr kumimoji="0" sz="5867"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53512230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
        <p:cNvGrpSpPr/>
        <p:nvPr/>
      </p:nvGrpSpPr>
      <p:grpSpPr>
        <a:xfrm>
          <a:off x="0" y="0"/>
          <a:ext cx="0" cy="0"/>
          <a:chOff x="0" y="0"/>
          <a:chExt cx="0" cy="0"/>
        </a:xfrm>
      </p:grpSpPr>
      <p:pic>
        <p:nvPicPr>
          <p:cNvPr id="4" name="Picture 3">
            <a:extLst>
              <a:ext uri="{FF2B5EF4-FFF2-40B4-BE49-F238E27FC236}">
                <a16:creationId xmlns:a16="http://schemas.microsoft.com/office/drawing/2014/main" id="{E652FEF5-4122-47F2-96DD-9D7627CC3888}"/>
              </a:ext>
            </a:extLst>
          </p:cNvPr>
          <p:cNvPicPr>
            <a:picLocks noChangeAspect="1"/>
          </p:cNvPicPr>
          <p:nvPr/>
        </p:nvPicPr>
        <p:blipFill>
          <a:blip r:embed="rId4"/>
          <a:stretch>
            <a:fillRect/>
          </a:stretch>
        </p:blipFill>
        <p:spPr>
          <a:xfrm>
            <a:off x="0" y="0"/>
            <a:ext cx="12180669" cy="6858000"/>
          </a:xfrm>
          <a:prstGeom prst="rect">
            <a:avLst/>
          </a:prstGeom>
        </p:spPr>
      </p:pic>
      <p:sp>
        <p:nvSpPr>
          <p:cNvPr id="7" name="Hexagon 6">
            <a:extLst>
              <a:ext uri="{FF2B5EF4-FFF2-40B4-BE49-F238E27FC236}">
                <a16:creationId xmlns:a16="http://schemas.microsoft.com/office/drawing/2014/main" id="{9D60EF54-AA23-4C83-AB4C-1325250CB05B}"/>
              </a:ext>
            </a:extLst>
          </p:cNvPr>
          <p:cNvSpPr/>
          <p:nvPr/>
        </p:nvSpPr>
        <p:spPr>
          <a:xfrm>
            <a:off x="11331" y="3048001"/>
            <a:ext cx="3312893" cy="3019425"/>
          </a:xfrm>
          <a:prstGeom prst="hexagon">
            <a:avLst>
              <a:gd name="adj" fmla="val 28154"/>
              <a:gd name="vf" fmla="val 115470"/>
            </a:avLst>
          </a:prstGeom>
          <a:solidFill>
            <a:srgbClr val="006EC9">
              <a:alpha val="50000"/>
            </a:srgbClr>
          </a:solidFill>
          <a:ln w="12700">
            <a:solidFill>
              <a:schemeClr val="accent1">
                <a:lumMod val="40000"/>
                <a:lumOff val="6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defTabSz="1219170">
              <a:buClr>
                <a:srgbClr val="000000"/>
              </a:buClr>
            </a:pPr>
            <a:endParaRPr lang="en-GB" sz="1867" kern="0">
              <a:ln>
                <a:solidFill>
                  <a:srgbClr val="000000"/>
                </a:solidFill>
              </a:ln>
              <a:solidFill>
                <a:srgbClr val="FFFFFF"/>
              </a:solidFill>
              <a:latin typeface="Gill Sans MT" panose="020B0502020104020203"/>
              <a:sym typeface="Arial"/>
            </a:endParaRPr>
          </a:p>
        </p:txBody>
      </p:sp>
      <p:sp>
        <p:nvSpPr>
          <p:cNvPr id="8" name="TextBox 7">
            <a:extLst>
              <a:ext uri="{FF2B5EF4-FFF2-40B4-BE49-F238E27FC236}">
                <a16:creationId xmlns:a16="http://schemas.microsoft.com/office/drawing/2014/main" id="{1D41E9DD-3BDF-4D4E-B162-47CDA7E87653}"/>
              </a:ext>
            </a:extLst>
          </p:cNvPr>
          <p:cNvSpPr txBox="1"/>
          <p:nvPr/>
        </p:nvSpPr>
        <p:spPr>
          <a:xfrm>
            <a:off x="11331" y="3991849"/>
            <a:ext cx="3360519" cy="1077218"/>
          </a:xfrm>
          <a:prstGeom prst="rect">
            <a:avLst/>
          </a:prstGeom>
          <a:noFill/>
        </p:spPr>
        <p:txBody>
          <a:bodyPr wrap="square" rtlCol="0">
            <a:spAutoFit/>
          </a:bodyPr>
          <a:lstStyle/>
          <a:p>
            <a:pPr algn="ctr" defTabSz="1219170">
              <a:buClr>
                <a:srgbClr val="000000"/>
              </a:buClr>
            </a:pPr>
            <a:r>
              <a:rPr lang="en-GB" sz="3200" b="1" kern="0" dirty="0">
                <a:solidFill>
                  <a:srgbClr val="FFFFFF"/>
                </a:solidFill>
                <a:latin typeface="Arial"/>
                <a:cs typeface="Arial"/>
                <a:sym typeface="Arial"/>
              </a:rPr>
              <a:t>STATISTICAL</a:t>
            </a:r>
          </a:p>
          <a:p>
            <a:pPr algn="ctr" defTabSz="1219170">
              <a:buClr>
                <a:srgbClr val="000000"/>
              </a:buClr>
            </a:pPr>
            <a:r>
              <a:rPr lang="en-GB" sz="3200" b="1" kern="0" dirty="0">
                <a:solidFill>
                  <a:srgbClr val="FFFFFF"/>
                </a:solidFill>
                <a:latin typeface="Arial"/>
                <a:cs typeface="Arial"/>
                <a:sym typeface="Arial"/>
              </a:rPr>
              <a:t>COMPUTING</a:t>
            </a:r>
          </a:p>
        </p:txBody>
      </p:sp>
      <p:sp>
        <p:nvSpPr>
          <p:cNvPr id="11" name="TextBox 10">
            <a:extLst>
              <a:ext uri="{FF2B5EF4-FFF2-40B4-BE49-F238E27FC236}">
                <a16:creationId xmlns:a16="http://schemas.microsoft.com/office/drawing/2014/main" id="{0C57463D-9B14-4CE6-ACEA-602CC419F0DB}"/>
              </a:ext>
            </a:extLst>
          </p:cNvPr>
          <p:cNvSpPr txBox="1"/>
          <p:nvPr/>
        </p:nvSpPr>
        <p:spPr>
          <a:xfrm>
            <a:off x="47628" y="1"/>
            <a:ext cx="12169337" cy="913007"/>
          </a:xfrm>
          <a:prstGeom prst="rect">
            <a:avLst/>
          </a:prstGeom>
          <a:noFill/>
        </p:spPr>
        <p:txBody>
          <a:bodyPr wrap="square" rtlCol="0">
            <a:spAutoFit/>
          </a:bodyPr>
          <a:lstStyle/>
          <a:p>
            <a:pPr algn="ctr" defTabSz="1219170">
              <a:buClr>
                <a:srgbClr val="000000"/>
              </a:buClr>
            </a:pPr>
            <a:r>
              <a:rPr lang="en-GB" sz="5333" b="1" kern="0" dirty="0">
                <a:solidFill>
                  <a:srgbClr val="000000"/>
                </a:solidFill>
                <a:latin typeface="Calibri"/>
                <a:ea typeface="Calibri"/>
                <a:cs typeface="Calibri"/>
                <a:sym typeface="Calibri"/>
              </a:rPr>
              <a:t>What Is      ? </a:t>
            </a:r>
            <a:endParaRPr lang="en-GB" sz="1867" kern="0" dirty="0">
              <a:solidFill>
                <a:srgbClr val="000000"/>
              </a:solidFill>
              <a:latin typeface="Arial"/>
              <a:cs typeface="Arial"/>
              <a:sym typeface="Arial"/>
            </a:endParaRPr>
          </a:p>
        </p:txBody>
      </p:sp>
      <p:pic>
        <p:nvPicPr>
          <p:cNvPr id="13" name="Picture 2" descr="Image result for r">
            <a:extLst>
              <a:ext uri="{FF2B5EF4-FFF2-40B4-BE49-F238E27FC236}">
                <a16:creationId xmlns:a16="http://schemas.microsoft.com/office/drawing/2014/main" id="{D26E3D99-B46C-4059-88EF-1813319F72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9968" y="69771"/>
            <a:ext cx="857309" cy="664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53117"/>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
        <p:cNvGrpSpPr/>
        <p:nvPr/>
      </p:nvGrpSpPr>
      <p:grpSpPr>
        <a:xfrm>
          <a:off x="0" y="0"/>
          <a:ext cx="0" cy="0"/>
          <a:chOff x="0" y="0"/>
          <a:chExt cx="0" cy="0"/>
        </a:xfrm>
      </p:grpSpPr>
      <p:sp>
        <p:nvSpPr>
          <p:cNvPr id="167" name="Google Shape;167;p31"/>
          <p:cNvSpPr txBox="1"/>
          <p:nvPr/>
        </p:nvSpPr>
        <p:spPr>
          <a:xfrm>
            <a:off x="0" y="616407"/>
            <a:ext cx="12192000" cy="664357"/>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4400"/>
            </a:pPr>
            <a:r>
              <a:rPr lang="en-GB" sz="5333" b="1" kern="0" dirty="0">
                <a:solidFill>
                  <a:srgbClr val="000000"/>
                </a:solidFill>
                <a:latin typeface="Calibri"/>
                <a:ea typeface="Calibri"/>
                <a:cs typeface="Calibri"/>
                <a:sym typeface="Calibri"/>
              </a:rPr>
              <a:t>Why Use      ? </a:t>
            </a:r>
          </a:p>
          <a:p>
            <a:pPr algn="ctr" defTabSz="1219170">
              <a:buClr>
                <a:srgbClr val="000000"/>
              </a:buClr>
              <a:buSzPts val="4400"/>
            </a:pPr>
            <a:endParaRPr sz="5067" kern="0" dirty="0">
              <a:solidFill>
                <a:srgbClr val="000000"/>
              </a:solidFill>
              <a:latin typeface="Calibri"/>
              <a:ea typeface="Calibri"/>
              <a:cs typeface="Calibri"/>
              <a:sym typeface="Calibri"/>
            </a:endParaRPr>
          </a:p>
        </p:txBody>
      </p:sp>
      <p:pic>
        <p:nvPicPr>
          <p:cNvPr id="6" name="Picture 2" descr="Image result for r">
            <a:extLst>
              <a:ext uri="{FF2B5EF4-FFF2-40B4-BE49-F238E27FC236}">
                <a16:creationId xmlns:a16="http://schemas.microsoft.com/office/drawing/2014/main" id="{763A4E84-0E42-4079-8A05-AA127F3A96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830" y="115055"/>
            <a:ext cx="857309" cy="6643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3" name="Chart 22">
            <a:extLst>
              <a:ext uri="{FF2B5EF4-FFF2-40B4-BE49-F238E27FC236}">
                <a16:creationId xmlns:a16="http://schemas.microsoft.com/office/drawing/2014/main" id="{E95B15F5-3C6F-4365-BE61-BD3A714E761C}"/>
              </a:ext>
            </a:extLst>
          </p:cNvPr>
          <p:cNvGraphicFramePr/>
          <p:nvPr>
            <p:extLst/>
          </p:nvPr>
        </p:nvGraphicFramePr>
        <p:xfrm>
          <a:off x="2070705" y="1280765"/>
          <a:ext cx="8050591" cy="4880428"/>
        </p:xfrm>
        <a:graphic>
          <a:graphicData uri="http://schemas.openxmlformats.org/drawingml/2006/chart">
            <c:chart xmlns:c="http://schemas.openxmlformats.org/drawingml/2006/chart" xmlns:r="http://schemas.openxmlformats.org/officeDocument/2006/relationships" r:id="rId5"/>
          </a:graphicData>
        </a:graphic>
      </p:graphicFrame>
      <p:sp>
        <p:nvSpPr>
          <p:cNvPr id="24" name="TextBox 23">
            <a:extLst>
              <a:ext uri="{FF2B5EF4-FFF2-40B4-BE49-F238E27FC236}">
                <a16:creationId xmlns:a16="http://schemas.microsoft.com/office/drawing/2014/main" id="{0DEDD0C3-A6D8-42B2-A14D-F5FE10F26716}"/>
              </a:ext>
            </a:extLst>
          </p:cNvPr>
          <p:cNvSpPr txBox="1"/>
          <p:nvPr/>
        </p:nvSpPr>
        <p:spPr>
          <a:xfrm>
            <a:off x="7508722" y="1397829"/>
            <a:ext cx="3444724" cy="379656"/>
          </a:xfrm>
          <a:prstGeom prst="rect">
            <a:avLst/>
          </a:prstGeom>
          <a:solidFill>
            <a:srgbClr val="255AA8"/>
          </a:solidFill>
        </p:spPr>
        <p:txBody>
          <a:bodyPr wrap="square" rtlCol="0">
            <a:spAutoFit/>
          </a:bodyPr>
          <a:lstStyle/>
          <a:p>
            <a:pPr defTabSz="1219170">
              <a:buClr>
                <a:srgbClr val="000000"/>
              </a:buClr>
            </a:pPr>
            <a:r>
              <a:rPr lang="en-GB" sz="1867" b="1" kern="0" dirty="0">
                <a:solidFill>
                  <a:srgbClr val="FFFFFF"/>
                </a:solidFill>
                <a:latin typeface="Arial"/>
                <a:cs typeface="Arial"/>
                <a:sym typeface="Arial"/>
              </a:rPr>
              <a:t>OPEN SOURCE LANGUAGE</a:t>
            </a:r>
          </a:p>
        </p:txBody>
      </p:sp>
      <p:sp>
        <p:nvSpPr>
          <p:cNvPr id="26" name="TextBox 25">
            <a:extLst>
              <a:ext uri="{FF2B5EF4-FFF2-40B4-BE49-F238E27FC236}">
                <a16:creationId xmlns:a16="http://schemas.microsoft.com/office/drawing/2014/main" id="{353FC77B-2D8D-45EA-9C33-9FE9ECC178C6}"/>
              </a:ext>
            </a:extLst>
          </p:cNvPr>
          <p:cNvSpPr txBox="1"/>
          <p:nvPr/>
        </p:nvSpPr>
        <p:spPr>
          <a:xfrm>
            <a:off x="7440987" y="5672189"/>
            <a:ext cx="3164116" cy="379656"/>
          </a:xfrm>
          <a:prstGeom prst="rect">
            <a:avLst/>
          </a:prstGeom>
          <a:solidFill>
            <a:schemeClr val="accent1"/>
          </a:solidFill>
        </p:spPr>
        <p:txBody>
          <a:bodyPr wrap="square" rtlCol="0">
            <a:spAutoFit/>
          </a:bodyPr>
          <a:lstStyle/>
          <a:p>
            <a:pPr algn="ctr" defTabSz="1219170">
              <a:buClr>
                <a:srgbClr val="000000"/>
              </a:buClr>
            </a:pPr>
            <a:r>
              <a:rPr lang="en-GB" sz="1867" b="1" kern="0" dirty="0">
                <a:solidFill>
                  <a:srgbClr val="FFFFFF"/>
                </a:solidFill>
                <a:latin typeface="Arial"/>
                <a:cs typeface="Arial"/>
                <a:sym typeface="Arial"/>
              </a:rPr>
              <a:t>MACHINE LEARNING</a:t>
            </a:r>
          </a:p>
        </p:txBody>
      </p:sp>
      <p:sp>
        <p:nvSpPr>
          <p:cNvPr id="27" name="TextBox 26">
            <a:extLst>
              <a:ext uri="{FF2B5EF4-FFF2-40B4-BE49-F238E27FC236}">
                <a16:creationId xmlns:a16="http://schemas.microsoft.com/office/drawing/2014/main" id="{526A5408-C387-48A0-96A2-9D70E60BDE4B}"/>
              </a:ext>
            </a:extLst>
          </p:cNvPr>
          <p:cNvSpPr txBox="1"/>
          <p:nvPr/>
        </p:nvSpPr>
        <p:spPr>
          <a:xfrm>
            <a:off x="2273904" y="5672189"/>
            <a:ext cx="2854473" cy="379656"/>
          </a:xfrm>
          <a:prstGeom prst="rect">
            <a:avLst/>
          </a:prstGeom>
          <a:solidFill>
            <a:srgbClr val="00B050"/>
          </a:solidFill>
        </p:spPr>
        <p:txBody>
          <a:bodyPr wrap="square" rtlCol="0">
            <a:spAutoFit/>
          </a:bodyPr>
          <a:lstStyle/>
          <a:p>
            <a:pPr algn="ctr" defTabSz="1219170">
              <a:buClr>
                <a:srgbClr val="000000"/>
              </a:buClr>
            </a:pPr>
            <a:r>
              <a:rPr lang="en-GB" sz="1867" b="1" kern="0" dirty="0">
                <a:solidFill>
                  <a:srgbClr val="FFFFFF"/>
                </a:solidFill>
                <a:latin typeface="Arial"/>
                <a:cs typeface="Arial"/>
                <a:sym typeface="Arial"/>
              </a:rPr>
              <a:t>DATA VISUALIZATION</a:t>
            </a:r>
          </a:p>
        </p:txBody>
      </p:sp>
      <p:sp>
        <p:nvSpPr>
          <p:cNvPr id="28" name="TextBox 27">
            <a:extLst>
              <a:ext uri="{FF2B5EF4-FFF2-40B4-BE49-F238E27FC236}">
                <a16:creationId xmlns:a16="http://schemas.microsoft.com/office/drawing/2014/main" id="{2D2A3AA1-4333-4B13-8646-21B5EE642282}"/>
              </a:ext>
            </a:extLst>
          </p:cNvPr>
          <p:cNvSpPr txBox="1"/>
          <p:nvPr/>
        </p:nvSpPr>
        <p:spPr>
          <a:xfrm>
            <a:off x="8469424" y="4295779"/>
            <a:ext cx="3303741" cy="379656"/>
          </a:xfrm>
          <a:prstGeom prst="rect">
            <a:avLst/>
          </a:prstGeom>
          <a:solidFill>
            <a:srgbClr val="DB4415"/>
          </a:solidFill>
        </p:spPr>
        <p:txBody>
          <a:bodyPr wrap="square" rtlCol="0">
            <a:spAutoFit/>
          </a:bodyPr>
          <a:lstStyle/>
          <a:p>
            <a:pPr algn="ctr" defTabSz="1219170">
              <a:buClr>
                <a:srgbClr val="000000"/>
              </a:buClr>
            </a:pPr>
            <a:r>
              <a:rPr lang="en-GB" sz="1867" b="1" kern="0">
                <a:solidFill>
                  <a:srgbClr val="FFFFFF"/>
                </a:solidFill>
                <a:latin typeface="Arial"/>
                <a:cs typeface="Arial"/>
                <a:sym typeface="Arial"/>
              </a:rPr>
              <a:t>STATISTICAL LANGUAGE</a:t>
            </a:r>
          </a:p>
        </p:txBody>
      </p:sp>
      <p:sp>
        <p:nvSpPr>
          <p:cNvPr id="29" name="TextBox 28">
            <a:extLst>
              <a:ext uri="{FF2B5EF4-FFF2-40B4-BE49-F238E27FC236}">
                <a16:creationId xmlns:a16="http://schemas.microsoft.com/office/drawing/2014/main" id="{C1DCCE08-F12F-4522-8984-124444D29A3C}"/>
              </a:ext>
            </a:extLst>
          </p:cNvPr>
          <p:cNvSpPr txBox="1"/>
          <p:nvPr/>
        </p:nvSpPr>
        <p:spPr>
          <a:xfrm>
            <a:off x="193522" y="4295781"/>
            <a:ext cx="3899505" cy="379656"/>
          </a:xfrm>
          <a:prstGeom prst="rect">
            <a:avLst/>
          </a:prstGeom>
          <a:solidFill>
            <a:srgbClr val="00B0F0"/>
          </a:solidFill>
        </p:spPr>
        <p:txBody>
          <a:bodyPr wrap="square" rtlCol="0">
            <a:spAutoFit/>
          </a:bodyPr>
          <a:lstStyle/>
          <a:p>
            <a:pPr defTabSz="1219170">
              <a:buClr>
                <a:srgbClr val="000000"/>
              </a:buClr>
            </a:pPr>
            <a:r>
              <a:rPr lang="en-GB" sz="1867" b="1" kern="0">
                <a:solidFill>
                  <a:srgbClr val="FFFFFF"/>
                </a:solidFill>
                <a:latin typeface="Arial"/>
                <a:cs typeface="Arial"/>
                <a:sym typeface="Arial"/>
              </a:rPr>
              <a:t>EXTREMELY COMPREHENSIVE</a:t>
            </a:r>
          </a:p>
        </p:txBody>
      </p:sp>
      <p:sp>
        <p:nvSpPr>
          <p:cNvPr id="30" name="TextBox 29">
            <a:extLst>
              <a:ext uri="{FF2B5EF4-FFF2-40B4-BE49-F238E27FC236}">
                <a16:creationId xmlns:a16="http://schemas.microsoft.com/office/drawing/2014/main" id="{E6D0EEA3-3889-47D4-8F33-F548393DCF2F}"/>
              </a:ext>
            </a:extLst>
          </p:cNvPr>
          <p:cNvSpPr txBox="1"/>
          <p:nvPr/>
        </p:nvSpPr>
        <p:spPr>
          <a:xfrm>
            <a:off x="33865" y="2558711"/>
            <a:ext cx="4151087" cy="379656"/>
          </a:xfrm>
          <a:prstGeom prst="rect">
            <a:avLst/>
          </a:prstGeom>
          <a:solidFill>
            <a:srgbClr val="92D050"/>
          </a:solidFill>
        </p:spPr>
        <p:txBody>
          <a:bodyPr wrap="square" rtlCol="0">
            <a:spAutoFit/>
          </a:bodyPr>
          <a:lstStyle/>
          <a:p>
            <a:pPr defTabSz="1219170">
              <a:buClr>
                <a:srgbClr val="000000"/>
              </a:buClr>
            </a:pPr>
            <a:r>
              <a:rPr lang="en-GB" sz="1867" b="1" kern="0">
                <a:solidFill>
                  <a:srgbClr val="FFFFFF"/>
                </a:solidFill>
                <a:latin typeface="Arial"/>
                <a:cs typeface="Arial"/>
                <a:sym typeface="Arial"/>
              </a:rPr>
              <a:t>CROSS PLATFORM COMPATIBLE</a:t>
            </a:r>
          </a:p>
        </p:txBody>
      </p:sp>
      <p:sp>
        <p:nvSpPr>
          <p:cNvPr id="31" name="TextBox 30">
            <a:extLst>
              <a:ext uri="{FF2B5EF4-FFF2-40B4-BE49-F238E27FC236}">
                <a16:creationId xmlns:a16="http://schemas.microsoft.com/office/drawing/2014/main" id="{EB6B8280-7756-4C4E-BC65-F0D2EF948B77}"/>
              </a:ext>
            </a:extLst>
          </p:cNvPr>
          <p:cNvSpPr txBox="1"/>
          <p:nvPr/>
        </p:nvSpPr>
        <p:spPr>
          <a:xfrm>
            <a:off x="787935" y="1388831"/>
            <a:ext cx="4315581" cy="379656"/>
          </a:xfrm>
          <a:prstGeom prst="rect">
            <a:avLst/>
          </a:prstGeom>
          <a:solidFill>
            <a:srgbClr val="002060"/>
          </a:solidFill>
        </p:spPr>
        <p:txBody>
          <a:bodyPr wrap="square" rtlCol="0">
            <a:spAutoFit/>
          </a:bodyPr>
          <a:lstStyle/>
          <a:p>
            <a:pPr defTabSz="1219170">
              <a:buClr>
                <a:srgbClr val="000000"/>
              </a:buClr>
            </a:pPr>
            <a:r>
              <a:rPr lang="en-GB" sz="1867" b="1" kern="0" dirty="0">
                <a:solidFill>
                  <a:srgbClr val="FFFFFF"/>
                </a:solidFill>
                <a:latin typeface="Arial"/>
                <a:cs typeface="Arial"/>
                <a:sym typeface="Arial"/>
              </a:rPr>
              <a:t>RELATES TO OTHER LANGUAGES</a:t>
            </a:r>
          </a:p>
        </p:txBody>
      </p:sp>
      <p:sp>
        <p:nvSpPr>
          <p:cNvPr id="32" name="TextBox 31">
            <a:extLst>
              <a:ext uri="{FF2B5EF4-FFF2-40B4-BE49-F238E27FC236}">
                <a16:creationId xmlns:a16="http://schemas.microsoft.com/office/drawing/2014/main" id="{F96F37E8-DB03-42EE-A870-953438263736}"/>
              </a:ext>
            </a:extLst>
          </p:cNvPr>
          <p:cNvSpPr txBox="1"/>
          <p:nvPr/>
        </p:nvSpPr>
        <p:spPr>
          <a:xfrm>
            <a:off x="8399612" y="2436663"/>
            <a:ext cx="2553835" cy="379656"/>
          </a:xfrm>
          <a:prstGeom prst="rect">
            <a:avLst/>
          </a:prstGeom>
          <a:solidFill>
            <a:srgbClr val="FFC000"/>
          </a:solidFill>
        </p:spPr>
        <p:txBody>
          <a:bodyPr wrap="square" rtlCol="0">
            <a:spAutoFit/>
          </a:bodyPr>
          <a:lstStyle/>
          <a:p>
            <a:pPr defTabSz="1219170">
              <a:buClr>
                <a:srgbClr val="000000"/>
              </a:buClr>
            </a:pPr>
            <a:r>
              <a:rPr lang="en-GB" sz="1867" b="1" kern="0" dirty="0">
                <a:solidFill>
                  <a:srgbClr val="FFFFFF"/>
                </a:solidFill>
                <a:latin typeface="Arial"/>
                <a:cs typeface="Arial"/>
                <a:sym typeface="Arial"/>
              </a:rPr>
              <a:t>DATA WRANGLING</a:t>
            </a:r>
          </a:p>
        </p:txBody>
      </p:sp>
    </p:spTree>
    <p:extLst>
      <p:ext uri="{BB962C8B-B14F-4D97-AF65-F5344CB8AC3E}">
        <p14:creationId xmlns:p14="http://schemas.microsoft.com/office/powerpoint/2010/main" val="3989052979"/>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65"/>
        <p:cNvGrpSpPr/>
        <p:nvPr/>
      </p:nvGrpSpPr>
      <p:grpSpPr>
        <a:xfrm>
          <a:off x="0" y="0"/>
          <a:ext cx="0" cy="0"/>
          <a:chOff x="0" y="0"/>
          <a:chExt cx="0" cy="0"/>
        </a:xfrm>
      </p:grpSpPr>
      <p:pic>
        <p:nvPicPr>
          <p:cNvPr id="2" name="Picture 1">
            <a:extLst>
              <a:ext uri="{FF2B5EF4-FFF2-40B4-BE49-F238E27FC236}">
                <a16:creationId xmlns:a16="http://schemas.microsoft.com/office/drawing/2014/main" id="{E77304BC-55CA-4347-AC4E-656B90A75BA4}"/>
              </a:ext>
            </a:extLst>
          </p:cNvPr>
          <p:cNvPicPr>
            <a:picLocks noChangeAspect="1"/>
          </p:cNvPicPr>
          <p:nvPr/>
        </p:nvPicPr>
        <p:blipFill rotWithShape="1">
          <a:blip r:embed="rId3"/>
          <a:srcRect l="4032" t="6111" r="2541" b="-3333"/>
          <a:stretch/>
        </p:blipFill>
        <p:spPr>
          <a:xfrm>
            <a:off x="3040166" y="1083593"/>
            <a:ext cx="5684735" cy="5291641"/>
          </a:xfrm>
          <a:prstGeom prst="flowChartConnector">
            <a:avLst/>
          </a:prstGeom>
        </p:spPr>
      </p:pic>
      <p:pic>
        <p:nvPicPr>
          <p:cNvPr id="33" name="Picture 2" descr="Image result for r">
            <a:extLst>
              <a:ext uri="{FF2B5EF4-FFF2-40B4-BE49-F238E27FC236}">
                <a16:creationId xmlns:a16="http://schemas.microsoft.com/office/drawing/2014/main" id="{BB18CCE3-EC5F-4DEB-BDE7-60611D48C1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0054" y="159672"/>
            <a:ext cx="804847" cy="5737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E0B0BD4-C2A4-4162-A1BE-2C0DC423E6C7}"/>
              </a:ext>
            </a:extLst>
          </p:cNvPr>
          <p:cNvSpPr/>
          <p:nvPr/>
        </p:nvSpPr>
        <p:spPr>
          <a:xfrm>
            <a:off x="3050413" y="1"/>
            <a:ext cx="5214889" cy="913007"/>
          </a:xfrm>
          <a:prstGeom prst="rect">
            <a:avLst/>
          </a:prstGeom>
        </p:spPr>
        <p:txBody>
          <a:bodyPr wrap="none">
            <a:spAutoFit/>
          </a:bodyPr>
          <a:lstStyle/>
          <a:p>
            <a:pPr algn="ctr" defTabSz="1219170">
              <a:buClr>
                <a:srgbClr val="000000"/>
              </a:buClr>
              <a:buSzPts val="4400"/>
            </a:pPr>
            <a:r>
              <a:rPr lang="en-GB" sz="5333" b="1" kern="0" dirty="0">
                <a:solidFill>
                  <a:srgbClr val="000000"/>
                </a:solidFill>
                <a:latin typeface="Calibri"/>
                <a:ea typeface="Calibri"/>
                <a:cs typeface="Calibri"/>
                <a:sym typeface="Calibri"/>
              </a:rPr>
              <a:t>Companies Using </a:t>
            </a:r>
          </a:p>
        </p:txBody>
      </p:sp>
      <p:sp>
        <p:nvSpPr>
          <p:cNvPr id="7" name="TextBox 6">
            <a:extLst>
              <a:ext uri="{FF2B5EF4-FFF2-40B4-BE49-F238E27FC236}">
                <a16:creationId xmlns:a16="http://schemas.microsoft.com/office/drawing/2014/main" id="{D838642C-9945-4E12-825B-49AC7DB2EEA0}"/>
              </a:ext>
            </a:extLst>
          </p:cNvPr>
          <p:cNvSpPr txBox="1"/>
          <p:nvPr/>
        </p:nvSpPr>
        <p:spPr>
          <a:xfrm>
            <a:off x="6569680" y="1040475"/>
            <a:ext cx="5536595" cy="666977"/>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35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defTabSz="1219170">
              <a:buClr>
                <a:srgbClr val="000000"/>
              </a:buClr>
            </a:pPr>
            <a:r>
              <a:rPr lang="en-GB" sz="1867" b="1" kern="0">
                <a:solidFill>
                  <a:srgbClr val="FFFFFF"/>
                </a:solidFill>
                <a:latin typeface="Gill Sans MT" panose="020B0502020104020203"/>
                <a:sym typeface="Arial"/>
              </a:rPr>
              <a:t>Advertisement, Economic Forecasting and Big-data statistical </a:t>
            </a:r>
            <a:r>
              <a:rPr lang="en-GB" sz="1867" b="1" kern="0" err="1">
                <a:solidFill>
                  <a:srgbClr val="FFFFFF"/>
                </a:solidFill>
                <a:latin typeface="Gill Sans MT" panose="020B0502020104020203"/>
                <a:sym typeface="Arial"/>
              </a:rPr>
              <a:t>modeling</a:t>
            </a:r>
            <a:r>
              <a:rPr lang="en-GB" sz="1867" b="1" kern="0">
                <a:solidFill>
                  <a:srgbClr val="FFFFFF"/>
                </a:solidFill>
                <a:latin typeface="Gill Sans MT" panose="020B0502020104020203"/>
                <a:sym typeface="Arial"/>
              </a:rPr>
              <a:t>.</a:t>
            </a:r>
          </a:p>
        </p:txBody>
      </p:sp>
      <p:sp>
        <p:nvSpPr>
          <p:cNvPr id="51" name="TextBox 50">
            <a:extLst>
              <a:ext uri="{FF2B5EF4-FFF2-40B4-BE49-F238E27FC236}">
                <a16:creationId xmlns:a16="http://schemas.microsoft.com/office/drawing/2014/main" id="{794A7689-B3DD-47D2-89C8-9E1F44ACD266}"/>
              </a:ext>
            </a:extLst>
          </p:cNvPr>
          <p:cNvSpPr txBox="1"/>
          <p:nvPr/>
        </p:nvSpPr>
        <p:spPr>
          <a:xfrm>
            <a:off x="8255806" y="2545713"/>
            <a:ext cx="3850469" cy="666977"/>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defTabSz="1219170">
              <a:buClr>
                <a:srgbClr val="000000"/>
              </a:buClr>
            </a:pPr>
            <a:r>
              <a:rPr lang="en-GB" sz="1867" b="1" kern="0" dirty="0">
                <a:solidFill>
                  <a:srgbClr val="FFFFFF"/>
                </a:solidFill>
                <a:latin typeface="Gill Sans MT" panose="020B0502020104020203"/>
                <a:sym typeface="Arial"/>
              </a:rPr>
              <a:t>Data Visualization and Semantic Clustering.</a:t>
            </a:r>
          </a:p>
        </p:txBody>
      </p:sp>
      <p:sp>
        <p:nvSpPr>
          <p:cNvPr id="52" name="TextBox 51">
            <a:extLst>
              <a:ext uri="{FF2B5EF4-FFF2-40B4-BE49-F238E27FC236}">
                <a16:creationId xmlns:a16="http://schemas.microsoft.com/office/drawing/2014/main" id="{63F018D5-2619-4724-8065-F5D334969A3C}"/>
              </a:ext>
            </a:extLst>
          </p:cNvPr>
          <p:cNvSpPr txBox="1"/>
          <p:nvPr/>
        </p:nvSpPr>
        <p:spPr>
          <a:xfrm>
            <a:off x="7084988" y="6108494"/>
            <a:ext cx="5021285" cy="379656"/>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135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defTabSz="1219170">
              <a:buClr>
                <a:srgbClr val="000000"/>
              </a:buClr>
            </a:pPr>
            <a:r>
              <a:rPr lang="en-GB" sz="1867" b="1" kern="0" dirty="0">
                <a:solidFill>
                  <a:srgbClr val="FFFFFF"/>
                </a:solidFill>
                <a:latin typeface="Gill Sans MT" panose="020B0502020104020203"/>
                <a:sym typeface="Arial"/>
              </a:rPr>
              <a:t>Data journalism and  Data visualization</a:t>
            </a:r>
          </a:p>
        </p:txBody>
      </p:sp>
      <p:sp>
        <p:nvSpPr>
          <p:cNvPr id="53" name="TextBox 52">
            <a:extLst>
              <a:ext uri="{FF2B5EF4-FFF2-40B4-BE49-F238E27FC236}">
                <a16:creationId xmlns:a16="http://schemas.microsoft.com/office/drawing/2014/main" id="{80A03109-AE50-4372-8CE2-6D8DEF0420EC}"/>
              </a:ext>
            </a:extLst>
          </p:cNvPr>
          <p:cNvSpPr txBox="1"/>
          <p:nvPr/>
        </p:nvSpPr>
        <p:spPr>
          <a:xfrm>
            <a:off x="85726" y="1369559"/>
            <a:ext cx="3629868" cy="666977"/>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35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defTabSz="1219170">
              <a:buClr>
                <a:srgbClr val="000000"/>
              </a:buClr>
            </a:pPr>
            <a:r>
              <a:rPr lang="en-GB" sz="1867" b="1" kern="0" dirty="0">
                <a:solidFill>
                  <a:srgbClr val="FFFFFF"/>
                </a:solidFill>
                <a:latin typeface="Gill Sans MT" panose="020B0502020104020203"/>
                <a:sym typeface="Arial"/>
              </a:rPr>
              <a:t>To help create innovative solutions like IBM Watson.</a:t>
            </a:r>
          </a:p>
        </p:txBody>
      </p:sp>
      <p:sp>
        <p:nvSpPr>
          <p:cNvPr id="54" name="TextBox 53">
            <a:extLst>
              <a:ext uri="{FF2B5EF4-FFF2-40B4-BE49-F238E27FC236}">
                <a16:creationId xmlns:a16="http://schemas.microsoft.com/office/drawing/2014/main" id="{936462A9-DF88-41F5-A199-E9663A0E5D3B}"/>
              </a:ext>
            </a:extLst>
          </p:cNvPr>
          <p:cNvSpPr txBox="1"/>
          <p:nvPr/>
        </p:nvSpPr>
        <p:spPr>
          <a:xfrm>
            <a:off x="85726" y="3319043"/>
            <a:ext cx="3286127" cy="379656"/>
          </a:xfrm>
          <a:prstGeom prst="rect">
            <a:avLst/>
          </a:prstGeom>
          <a:gradFill flip="none" rotWithShape="1">
            <a:gsLst>
              <a:gs pos="0">
                <a:srgbClr val="FB5B81">
                  <a:shade val="30000"/>
                  <a:satMod val="115000"/>
                </a:srgbClr>
              </a:gs>
              <a:gs pos="50000">
                <a:srgbClr val="FB5B81">
                  <a:shade val="67500"/>
                  <a:satMod val="115000"/>
                </a:srgbClr>
              </a:gs>
              <a:gs pos="100000">
                <a:srgbClr val="FB5B81">
                  <a:shade val="100000"/>
                  <a:satMod val="115000"/>
                </a:srgbClr>
              </a:gs>
            </a:gsLst>
            <a:lin ang="135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defTabSz="1219170">
              <a:buClr>
                <a:srgbClr val="000000"/>
              </a:buClr>
            </a:pPr>
            <a:r>
              <a:rPr lang="en-GB" sz="1867" b="1" kern="0" dirty="0">
                <a:solidFill>
                  <a:srgbClr val="FFFFFF"/>
                </a:solidFill>
                <a:latin typeface="Gill Sans MT" panose="020B0502020104020203"/>
                <a:sym typeface="Arial"/>
              </a:rPr>
              <a:t>Predict re-booking rates.</a:t>
            </a:r>
          </a:p>
        </p:txBody>
      </p:sp>
      <p:sp>
        <p:nvSpPr>
          <p:cNvPr id="55" name="TextBox 54">
            <a:extLst>
              <a:ext uri="{FF2B5EF4-FFF2-40B4-BE49-F238E27FC236}">
                <a16:creationId xmlns:a16="http://schemas.microsoft.com/office/drawing/2014/main" id="{61AC8BA9-6417-4D4E-B343-81D8A5C8346F}"/>
              </a:ext>
            </a:extLst>
          </p:cNvPr>
          <p:cNvSpPr txBox="1"/>
          <p:nvPr/>
        </p:nvSpPr>
        <p:spPr>
          <a:xfrm>
            <a:off x="85726" y="5241544"/>
            <a:ext cx="4324349" cy="1528945"/>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defTabSz="1219170">
              <a:buClr>
                <a:srgbClr val="000000"/>
              </a:buClr>
            </a:pPr>
            <a:r>
              <a:rPr lang="en-GB" sz="1867" b="1" kern="0" dirty="0">
                <a:solidFill>
                  <a:srgbClr val="FFFFFF"/>
                </a:solidFill>
                <a:latin typeface="Gill Sans MT" panose="020B0502020104020203"/>
                <a:sym typeface="Arial"/>
              </a:rPr>
              <a:t>User behaviour, Visualizing infrastructure utilization data,</a:t>
            </a:r>
            <a:br>
              <a:rPr lang="en-GB" sz="1867" b="1" kern="0" dirty="0">
                <a:solidFill>
                  <a:srgbClr val="FFFFFF"/>
                </a:solidFill>
                <a:latin typeface="Gill Sans MT" panose="020B0502020104020203"/>
                <a:sym typeface="Arial"/>
              </a:rPr>
            </a:br>
            <a:r>
              <a:rPr lang="en-GB" sz="1867" b="1" kern="0" dirty="0">
                <a:solidFill>
                  <a:srgbClr val="FFFFFF"/>
                </a:solidFill>
                <a:latin typeface="Gill Sans MT" panose="020B0502020104020203"/>
                <a:sym typeface="Arial"/>
              </a:rPr>
              <a:t>Abnormal login detection, Time series anomaly detection, Forecast package.</a:t>
            </a:r>
          </a:p>
        </p:txBody>
      </p:sp>
      <p:sp>
        <p:nvSpPr>
          <p:cNvPr id="56" name="TextBox 55">
            <a:extLst>
              <a:ext uri="{FF2B5EF4-FFF2-40B4-BE49-F238E27FC236}">
                <a16:creationId xmlns:a16="http://schemas.microsoft.com/office/drawing/2014/main" id="{84FE3807-E2BC-4BA5-9E5A-9E8B5499BE79}"/>
              </a:ext>
            </a:extLst>
          </p:cNvPr>
          <p:cNvSpPr txBox="1"/>
          <p:nvPr/>
        </p:nvSpPr>
        <p:spPr>
          <a:xfrm>
            <a:off x="8490355" y="4312114"/>
            <a:ext cx="3615919" cy="1241622"/>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35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defTabSz="1219170">
              <a:buClr>
                <a:srgbClr val="000000"/>
              </a:buClr>
            </a:pPr>
            <a:r>
              <a:rPr lang="en-GB" sz="1867" b="1" kern="0" dirty="0">
                <a:solidFill>
                  <a:srgbClr val="FFFFFF"/>
                </a:solidFill>
                <a:latin typeface="Gill Sans MT" panose="020B0502020104020203"/>
                <a:sym typeface="Arial"/>
              </a:rPr>
              <a:t>Exploratory Data and Experimental Analysis, Big-Data Visualization, Human Resources.</a:t>
            </a:r>
          </a:p>
        </p:txBody>
      </p:sp>
    </p:spTree>
    <p:extLst>
      <p:ext uri="{BB962C8B-B14F-4D97-AF65-F5344CB8AC3E}">
        <p14:creationId xmlns:p14="http://schemas.microsoft.com/office/powerpoint/2010/main" val="1303555410"/>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3"/>
        <p:cNvGrpSpPr/>
        <p:nvPr/>
      </p:nvGrpSpPr>
      <p:grpSpPr>
        <a:xfrm>
          <a:off x="0" y="0"/>
          <a:ext cx="0" cy="0"/>
          <a:chOff x="0" y="0"/>
          <a:chExt cx="0" cy="0"/>
        </a:xfrm>
      </p:grpSpPr>
      <p:sp>
        <p:nvSpPr>
          <p:cNvPr id="154" name="Google Shape;154;p29"/>
          <p:cNvSpPr/>
          <p:nvPr/>
        </p:nvSpPr>
        <p:spPr>
          <a:xfrm>
            <a:off x="1" y="1524201"/>
            <a:ext cx="12858751" cy="3371849"/>
          </a:xfrm>
          <a:prstGeom prst="rect">
            <a:avLst/>
          </a:prstGeom>
          <a:noFill/>
          <a:ln>
            <a:noFill/>
          </a:ln>
        </p:spPr>
        <p:txBody>
          <a:bodyPr spcFirstLastPara="1" wrap="square" lIns="121900" tIns="60933" rIns="121900" bIns="60933" anchor="t" anchorCtr="0">
            <a:noAutofit/>
          </a:bodyPr>
          <a:lstStyle/>
          <a:p>
            <a:pPr marL="711182" indent="-609585" defTabSz="1219170">
              <a:buClr>
                <a:srgbClr val="000000"/>
              </a:buClr>
              <a:buSzPts val="2400"/>
              <a:buFont typeface="+mj-lt"/>
              <a:buAutoNum type="arabicPeriod"/>
            </a:pPr>
            <a:r>
              <a:rPr lang="en" sz="3200" kern="0" dirty="0">
                <a:solidFill>
                  <a:srgbClr val="000000"/>
                </a:solidFill>
                <a:latin typeface="Calibri"/>
                <a:ea typeface="Calibri"/>
                <a:cs typeface="Calibri"/>
                <a:sym typeface="Calibri"/>
              </a:rPr>
              <a:t>Install: </a:t>
            </a:r>
            <a:r>
              <a:rPr lang="en-GB" sz="3200" kern="0" dirty="0">
                <a:solidFill>
                  <a:srgbClr val="000000"/>
                </a:solidFill>
                <a:latin typeface="Calibri"/>
                <a:ea typeface="Calibri"/>
                <a:cs typeface="Calibri"/>
                <a:sym typeface="Calibri"/>
              </a:rPr>
              <a:t>R( </a:t>
            </a:r>
            <a:r>
              <a:rPr lang="en-GB" sz="2400" kern="0" dirty="0">
                <a:solidFill>
                  <a:srgbClr val="0070C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https://cran.r-project.org/bin/</a:t>
            </a:r>
            <a:r>
              <a:rPr lang="en-GB" sz="2400" kern="0" dirty="0">
                <a:solidFill>
                  <a:srgbClr val="000000"/>
                </a:solidFill>
                <a:latin typeface="Calibri"/>
                <a:ea typeface="Calibri"/>
                <a:cs typeface="Calibri"/>
                <a:sym typeface="Calibri"/>
              </a:rPr>
              <a:t> </a:t>
            </a:r>
            <a:r>
              <a:rPr lang="en-GB" sz="3200" kern="0" dirty="0">
                <a:solidFill>
                  <a:srgbClr val="000000"/>
                </a:solidFill>
                <a:latin typeface="Calibri"/>
                <a:ea typeface="Calibri"/>
                <a:cs typeface="Calibri"/>
                <a:sym typeface="Calibri"/>
              </a:rPr>
              <a:t>) &amp; RStudio( </a:t>
            </a:r>
            <a:r>
              <a:rPr lang="en-GB" sz="2400" kern="0" dirty="0">
                <a:solidFill>
                  <a:srgbClr val="0070C0"/>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https://www.rstudio.com/products/rstudio/download/</a:t>
            </a:r>
            <a:r>
              <a:rPr lang="en-GB" sz="2400" kern="0" dirty="0">
                <a:solidFill>
                  <a:srgbClr val="0070C0"/>
                </a:solidFill>
                <a:latin typeface="Calibri"/>
                <a:ea typeface="Calibri"/>
                <a:cs typeface="Calibri"/>
                <a:sym typeface="Calibri"/>
              </a:rPr>
              <a:t>  </a:t>
            </a:r>
            <a:r>
              <a:rPr lang="en-GB" sz="3200" kern="0" dirty="0">
                <a:solidFill>
                  <a:srgbClr val="000000"/>
                </a:solidFill>
                <a:latin typeface="Calibri"/>
                <a:ea typeface="Calibri"/>
                <a:cs typeface="Calibri"/>
                <a:sym typeface="Calibri"/>
              </a:rPr>
              <a:t>)</a:t>
            </a:r>
          </a:p>
          <a:p>
            <a:pPr marL="711182" indent="-609585" defTabSz="1219170">
              <a:buClr>
                <a:srgbClr val="000000"/>
              </a:buClr>
              <a:buSzPts val="2400"/>
              <a:buFont typeface="+mj-lt"/>
              <a:buAutoNum type="arabicPeriod"/>
            </a:pPr>
            <a:endParaRPr lang="en-US" sz="3200" kern="0" dirty="0">
              <a:solidFill>
                <a:srgbClr val="000000"/>
              </a:solidFill>
              <a:latin typeface="Calibri"/>
              <a:ea typeface="Calibri"/>
              <a:cs typeface="Calibri"/>
              <a:sym typeface="Calibri"/>
            </a:endParaRPr>
          </a:p>
          <a:p>
            <a:pPr marL="711182" indent="-609585" defTabSz="1219170">
              <a:buClr>
                <a:srgbClr val="000000"/>
              </a:buClr>
              <a:buSzPts val="2400"/>
              <a:buFont typeface="+mj-lt"/>
              <a:buAutoNum type="arabicPeriod"/>
            </a:pPr>
            <a:r>
              <a:rPr lang="en-GB" sz="3200" kern="0" dirty="0">
                <a:solidFill>
                  <a:srgbClr val="000000"/>
                </a:solidFill>
                <a:latin typeface="Calibri"/>
                <a:ea typeface="Calibri"/>
                <a:cs typeface="Calibri"/>
                <a:sym typeface="Arial"/>
              </a:rPr>
              <a:t>Installing on Ubuntu using terminal </a:t>
            </a:r>
          </a:p>
          <a:p>
            <a:pPr defTabSz="1219170">
              <a:buClr>
                <a:srgbClr val="000000"/>
              </a:buClr>
              <a:buSzPts val="2400"/>
            </a:pPr>
            <a:r>
              <a:rPr lang="en-GB" sz="1600" kern="0" dirty="0">
                <a:solidFill>
                  <a:srgbClr val="000000"/>
                </a:solidFill>
                <a:latin typeface="Courier New"/>
                <a:ea typeface="Calibri"/>
                <a:cs typeface="Calibri"/>
                <a:sym typeface="Arial"/>
              </a:rPr>
              <a:t>     </a:t>
            </a:r>
            <a:r>
              <a:rPr lang="en-GB" sz="2667" kern="0" dirty="0">
                <a:solidFill>
                  <a:srgbClr val="000000"/>
                </a:solidFill>
                <a:latin typeface="Courier New"/>
                <a:ea typeface="Calibri"/>
                <a:cs typeface="Calibri"/>
                <a:sym typeface="Arial"/>
              </a:rPr>
              <a:t>$</a:t>
            </a:r>
            <a:r>
              <a:rPr lang="en-GB" sz="2667" kern="0" dirty="0" err="1">
                <a:solidFill>
                  <a:srgbClr val="000000"/>
                </a:solidFill>
                <a:latin typeface="Courier New"/>
                <a:ea typeface="Calibri"/>
                <a:cs typeface="Calibri"/>
                <a:sym typeface="Arial"/>
              </a:rPr>
              <a:t>sudo</a:t>
            </a:r>
            <a:r>
              <a:rPr lang="en-GB" sz="2667" kern="0" dirty="0">
                <a:solidFill>
                  <a:srgbClr val="000000"/>
                </a:solidFill>
                <a:latin typeface="Courier New"/>
                <a:ea typeface="Calibri"/>
                <a:cs typeface="Calibri"/>
                <a:sym typeface="Arial"/>
              </a:rPr>
              <a:t> apt-get install r-base</a:t>
            </a:r>
            <a:endParaRPr lang="en-GB" sz="2667" kern="0" dirty="0">
              <a:solidFill>
                <a:srgbClr val="000000"/>
              </a:solidFill>
              <a:latin typeface="Arial"/>
              <a:cs typeface="Arial"/>
              <a:sym typeface="Arial"/>
            </a:endParaRPr>
          </a:p>
          <a:p>
            <a:pPr defTabSz="1219170">
              <a:buClr>
                <a:srgbClr val="000000"/>
              </a:buClr>
              <a:buSzPts val="2400"/>
            </a:pPr>
            <a:r>
              <a:rPr lang="en-GB" sz="2667" kern="0" dirty="0">
                <a:solidFill>
                  <a:srgbClr val="000000"/>
                </a:solidFill>
                <a:latin typeface="Courier New"/>
                <a:ea typeface="Calibri"/>
                <a:cs typeface="Calibri"/>
                <a:sym typeface="Arial"/>
              </a:rPr>
              <a:t>   $</a:t>
            </a:r>
            <a:r>
              <a:rPr lang="en-GB" sz="2667" kern="0" dirty="0" err="1">
                <a:solidFill>
                  <a:srgbClr val="000000"/>
                </a:solidFill>
                <a:latin typeface="Courier New"/>
                <a:ea typeface="Calibri"/>
                <a:cs typeface="Calibri"/>
                <a:sym typeface="Arial"/>
              </a:rPr>
              <a:t>sudo</a:t>
            </a:r>
            <a:r>
              <a:rPr lang="en-GB" sz="2667" kern="0" dirty="0">
                <a:solidFill>
                  <a:srgbClr val="000000"/>
                </a:solidFill>
                <a:latin typeface="Courier New"/>
                <a:ea typeface="Calibri"/>
                <a:cs typeface="Calibri"/>
                <a:sym typeface="Arial"/>
              </a:rPr>
              <a:t> apt-get install </a:t>
            </a:r>
            <a:r>
              <a:rPr lang="en-GB" sz="2667" kern="0" dirty="0" err="1">
                <a:solidFill>
                  <a:srgbClr val="000000"/>
                </a:solidFill>
                <a:latin typeface="Courier New"/>
                <a:ea typeface="Calibri"/>
                <a:cs typeface="Calibri"/>
                <a:sym typeface="Arial"/>
              </a:rPr>
              <a:t>gdebi</a:t>
            </a:r>
            <a:r>
              <a:rPr lang="en-GB" sz="2667" kern="0" dirty="0">
                <a:solidFill>
                  <a:srgbClr val="000000"/>
                </a:solidFill>
                <a:latin typeface="Courier New"/>
                <a:ea typeface="Calibri"/>
                <a:cs typeface="Calibri"/>
                <a:sym typeface="Arial"/>
              </a:rPr>
              <a:t>-core</a:t>
            </a:r>
            <a:endParaRPr lang="en" sz="5333" kern="0" dirty="0">
              <a:solidFill>
                <a:srgbClr val="000000"/>
              </a:solidFill>
              <a:latin typeface="Calibri"/>
              <a:ea typeface="Calibri"/>
              <a:cs typeface="Calibri"/>
              <a:sym typeface="Calibri"/>
            </a:endParaRPr>
          </a:p>
          <a:p>
            <a:pPr defTabSz="1219170">
              <a:buClr>
                <a:srgbClr val="000000"/>
              </a:buClr>
              <a:buSzPts val="2400"/>
            </a:pPr>
            <a:r>
              <a:rPr lang="en" sz="5333" kern="0" dirty="0">
                <a:solidFill>
                  <a:srgbClr val="000000"/>
                </a:solidFill>
                <a:latin typeface="Calibri"/>
                <a:ea typeface="Calibri"/>
                <a:cs typeface="Calibri"/>
                <a:sym typeface="Calibri"/>
              </a:rPr>
              <a:t> </a:t>
            </a:r>
            <a:r>
              <a:rPr lang="en" sz="3200" kern="0" dirty="0">
                <a:solidFill>
                  <a:srgbClr val="000000"/>
                </a:solidFill>
                <a:latin typeface="Calibri"/>
                <a:ea typeface="Calibri"/>
                <a:cs typeface="Calibri"/>
                <a:sym typeface="Calibri"/>
              </a:rPr>
              <a:t>3.   Ask for help from the Assembly team if you get stuck with anything!</a:t>
            </a:r>
            <a:endParaRPr sz="3200" kern="0" dirty="0">
              <a:solidFill>
                <a:srgbClr val="000000"/>
              </a:solidFill>
              <a:latin typeface="Calibri"/>
              <a:ea typeface="Calibri"/>
              <a:cs typeface="Calibri"/>
              <a:sym typeface="Arial"/>
            </a:endParaRPr>
          </a:p>
          <a:p>
            <a:pPr defTabSz="1219170">
              <a:buClr>
                <a:srgbClr val="000000"/>
              </a:buClr>
            </a:pPr>
            <a:endParaRPr sz="1333" kern="0" dirty="0">
              <a:solidFill>
                <a:srgbClr val="000000"/>
              </a:solidFill>
              <a:latin typeface="Calibri"/>
              <a:ea typeface="Calibri"/>
              <a:cs typeface="Calibri"/>
              <a:sym typeface="Calibri"/>
            </a:endParaRPr>
          </a:p>
          <a:p>
            <a:pPr defTabSz="1219170">
              <a:buClr>
                <a:srgbClr val="000000"/>
              </a:buClr>
            </a:pPr>
            <a:r>
              <a:rPr lang="en" sz="3200" kern="0" dirty="0">
                <a:solidFill>
                  <a:srgbClr val="000000"/>
                </a:solidFill>
                <a:latin typeface="Calibri"/>
                <a:ea typeface="Calibri"/>
                <a:cs typeface="Calibri"/>
                <a:sym typeface="Calibri"/>
              </a:rPr>
              <a:t>	</a:t>
            </a:r>
            <a:endParaRPr sz="3200" u="sng" kern="0" dirty="0">
              <a:solidFill>
                <a:srgbClr val="000000"/>
              </a:solidFill>
              <a:latin typeface="Calibri"/>
              <a:ea typeface="Calibri"/>
              <a:cs typeface="Calibri"/>
              <a:sym typeface="Calibri"/>
            </a:endParaRPr>
          </a:p>
          <a:p>
            <a:pPr defTabSz="1219170">
              <a:buClr>
                <a:srgbClr val="000000"/>
              </a:buClr>
            </a:pPr>
            <a:endParaRPr sz="3200" kern="0" dirty="0">
              <a:solidFill>
                <a:srgbClr val="000000"/>
              </a:solidFill>
              <a:latin typeface="Calibri"/>
              <a:ea typeface="Calibri"/>
              <a:cs typeface="Calibri"/>
              <a:sym typeface="Calibri"/>
            </a:endParaRPr>
          </a:p>
        </p:txBody>
      </p:sp>
      <p:sp>
        <p:nvSpPr>
          <p:cNvPr id="155" name="Google Shape;155;p29"/>
          <p:cNvSpPr txBox="1"/>
          <p:nvPr/>
        </p:nvSpPr>
        <p:spPr>
          <a:xfrm>
            <a:off x="609600" y="273697"/>
            <a:ext cx="10972800" cy="1143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4400"/>
            </a:pPr>
            <a:r>
              <a:rPr lang="en" sz="5867" kern="0" dirty="0">
                <a:solidFill>
                  <a:srgbClr val="000000"/>
                </a:solidFill>
                <a:latin typeface="Calibri"/>
                <a:ea typeface="Calibri"/>
                <a:cs typeface="Calibri"/>
                <a:sym typeface="Calibri"/>
              </a:rPr>
              <a:t>Getting started</a:t>
            </a:r>
            <a:endParaRPr sz="5867" kern="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08287317"/>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arcel">
  <a:themeElements>
    <a:clrScheme name="Parcel">
      <a:dk1>
        <a:srgbClr val="000000"/>
      </a:dk1>
      <a:lt1>
        <a:srgbClr val="FFFFFF"/>
      </a:lt1>
      <a:dk2>
        <a:srgbClr val="635D4D"/>
      </a:dk2>
      <a:lt2>
        <a:srgbClr val="D8D6BA"/>
      </a:lt2>
      <a:accent1>
        <a:srgbClr val="9CBEBD"/>
      </a:accent1>
      <a:accent2>
        <a:srgbClr val="D2CB6C"/>
      </a:accent2>
      <a:accent3>
        <a:srgbClr val="9D9A93"/>
      </a:accent3>
      <a:accent4>
        <a:srgbClr val="C89F5D"/>
      </a:accent4>
      <a:accent5>
        <a:srgbClr val="A9A57C"/>
      </a:accent5>
      <a:accent6>
        <a:srgbClr val="95A39D"/>
      </a:accent6>
      <a:hlink>
        <a:srgbClr val="D25814"/>
      </a:hlink>
      <a:folHlink>
        <a:srgbClr val="849A0A"/>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0BDC4BB7-8AF9-46FD-8C32-AB93AC9C4100}"/>
    </a:ext>
  </a:ext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1034</TotalTime>
  <Words>636</Words>
  <Application>Microsoft Macintosh PowerPoint</Application>
  <PresentationFormat>Widescreen</PresentationFormat>
  <Paragraphs>152</Paragraphs>
  <Slides>34</Slides>
  <Notes>33</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34</vt:i4>
      </vt:variant>
    </vt:vector>
  </HeadingPairs>
  <TitlesOfParts>
    <vt:vector size="44" baseType="lpstr">
      <vt:lpstr>Arial</vt:lpstr>
      <vt:lpstr>Avenir</vt:lpstr>
      <vt:lpstr>Calibri</vt:lpstr>
      <vt:lpstr>Calibri Light</vt:lpstr>
      <vt:lpstr>Courier New</vt:lpstr>
      <vt:lpstr>Gill Sans MT</vt:lpstr>
      <vt:lpstr>Office Theme</vt:lpstr>
      <vt:lpstr>1_Office Theme</vt:lpstr>
      <vt:lpstr>Parcel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Mridul Bhandari</dc:creator>
  <cp:lastModifiedBy>Mridul Bhandari</cp:lastModifiedBy>
  <cp:revision>18</cp:revision>
  <dcterms:created xsi:type="dcterms:W3CDTF">2019-05-08T05:54:25Z</dcterms:created>
  <dcterms:modified xsi:type="dcterms:W3CDTF">2019-05-11T04:41:45Z</dcterms:modified>
</cp:coreProperties>
</file>